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3">
  <p:sldMasterIdLst>
    <p:sldMasterId id="2147483655" r:id="rId1"/>
  </p:sldMasterIdLst>
  <p:notesMasterIdLst>
    <p:notesMasterId r:id="rId52"/>
  </p:notesMasterIdLst>
  <p:sldIdLst>
    <p:sldId id="256" r:id="rId2"/>
    <p:sldId id="257" r:id="rId3"/>
    <p:sldId id="259" r:id="rId4"/>
    <p:sldId id="261" r:id="rId5"/>
    <p:sldId id="260" r:id="rId6"/>
    <p:sldId id="263" r:id="rId7"/>
    <p:sldId id="265" r:id="rId8"/>
    <p:sldId id="266" r:id="rId9"/>
    <p:sldId id="296" r:id="rId10"/>
    <p:sldId id="272" r:id="rId11"/>
    <p:sldId id="271" r:id="rId12"/>
    <p:sldId id="267" r:id="rId13"/>
    <p:sldId id="268" r:id="rId14"/>
    <p:sldId id="269" r:id="rId15"/>
    <p:sldId id="270" r:id="rId16"/>
    <p:sldId id="279" r:id="rId17"/>
    <p:sldId id="273" r:id="rId18"/>
    <p:sldId id="274" r:id="rId19"/>
    <p:sldId id="275" r:id="rId20"/>
    <p:sldId id="276" r:id="rId21"/>
    <p:sldId id="277" r:id="rId22"/>
    <p:sldId id="294" r:id="rId23"/>
    <p:sldId id="278" r:id="rId24"/>
    <p:sldId id="297" r:id="rId25"/>
    <p:sldId id="299" r:id="rId26"/>
    <p:sldId id="280" r:id="rId27"/>
    <p:sldId id="281" r:id="rId28"/>
    <p:sldId id="315" r:id="rId29"/>
    <p:sldId id="264" r:id="rId30"/>
    <p:sldId id="284" r:id="rId31"/>
    <p:sldId id="300" r:id="rId32"/>
    <p:sldId id="285" r:id="rId33"/>
    <p:sldId id="301" r:id="rId34"/>
    <p:sldId id="302" r:id="rId35"/>
    <p:sldId id="306" r:id="rId36"/>
    <p:sldId id="307" r:id="rId37"/>
    <p:sldId id="288" r:id="rId38"/>
    <p:sldId id="289" r:id="rId39"/>
    <p:sldId id="314" r:id="rId40"/>
    <p:sldId id="290" r:id="rId41"/>
    <p:sldId id="308" r:id="rId42"/>
    <p:sldId id="309" r:id="rId43"/>
    <p:sldId id="310" r:id="rId44"/>
    <p:sldId id="311" r:id="rId45"/>
    <p:sldId id="312" r:id="rId46"/>
    <p:sldId id="313" r:id="rId47"/>
    <p:sldId id="298" r:id="rId48"/>
    <p:sldId id="316" r:id="rId49"/>
    <p:sldId id="295" r:id="rId50"/>
    <p:sldId id="293" r:id="rId51"/>
  </p:sldIdLst>
  <p:sldSz cx="12192000" cy="6858000"/>
  <p:notesSz cx="7315200" cy="9601200"/>
  <p:embeddedFontLst>
    <p:embeddedFont>
      <p:font typeface="Calibri" panose="020F0502020204030204" pitchFamily="34" charset="0"/>
      <p:regular r:id="rId53"/>
      <p:bold r:id="rId54"/>
      <p:italic r:id="rId55"/>
      <p:boldItalic r:id="rId56"/>
    </p:embeddedFont>
    <p:embeddedFont>
      <p:font typeface="Quattrocento Sans" panose="020B0502050000020003" pitchFamily="34" charset="0"/>
      <p:regular r:id="rId57"/>
      <p:bold r:id="rId58"/>
      <p:italic r:id="rId59"/>
      <p:boldItalic r:id="rId60"/>
    </p:embeddedFont>
    <p:embeddedFont>
      <p:font typeface="Segoe UI Light" panose="020B0502040204020203" pitchFamily="34" charset="0"/>
      <p:regular r:id="rId61"/>
      <p: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A73"/>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D766E2-2CA9-40BC-AD06-DA77E7AB0EB5}" v="68" dt="2023-09-17T15:29:55.6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01" autoAdjust="0"/>
    <p:restoredTop sz="92206" autoAdjust="0"/>
  </p:normalViewPr>
  <p:slideViewPr>
    <p:cSldViewPr snapToGrid="0">
      <p:cViewPr varScale="1">
        <p:scale>
          <a:sx n="99" d="100"/>
          <a:sy n="99" d="100"/>
        </p:scale>
        <p:origin x="25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kheisa" userId="658fc490-b78e-42d3-b905-80dd2d9569ca" providerId="ADAL" clId="{ABB96C7C-9763-4DFD-863D-366CB822F528}"/>
    <pc:docChg chg="undo redo custSel addSld delSld modSld sldOrd">
      <pc:chgData name="gabrielkheisa" userId="658fc490-b78e-42d3-b905-80dd2d9569ca" providerId="ADAL" clId="{ABB96C7C-9763-4DFD-863D-366CB822F528}" dt="2023-08-10T16:29:53.099" v="1368" actId="20577"/>
      <pc:docMkLst>
        <pc:docMk/>
      </pc:docMkLst>
      <pc:sldChg chg="del">
        <pc:chgData name="gabrielkheisa" userId="658fc490-b78e-42d3-b905-80dd2d9569ca" providerId="ADAL" clId="{ABB96C7C-9763-4DFD-863D-366CB822F528}" dt="2023-08-10T12:44:41.290" v="0" actId="2696"/>
        <pc:sldMkLst>
          <pc:docMk/>
          <pc:sldMk cId="1998797359" sldId="256"/>
        </pc:sldMkLst>
      </pc:sldChg>
      <pc:sldChg chg="modSp new del mod">
        <pc:chgData name="gabrielkheisa" userId="658fc490-b78e-42d3-b905-80dd2d9569ca" providerId="ADAL" clId="{ABB96C7C-9763-4DFD-863D-366CB822F528}" dt="2023-08-10T12:45:13.541" v="10" actId="47"/>
        <pc:sldMkLst>
          <pc:docMk/>
          <pc:sldMk cId="755383185" sldId="257"/>
        </pc:sldMkLst>
        <pc:spChg chg="mod">
          <ac:chgData name="gabrielkheisa" userId="658fc490-b78e-42d3-b905-80dd2d9569ca" providerId="ADAL" clId="{ABB96C7C-9763-4DFD-863D-366CB822F528}" dt="2023-08-10T12:45:12.405" v="9" actId="20577"/>
          <ac:spMkLst>
            <pc:docMk/>
            <pc:sldMk cId="755383185" sldId="257"/>
            <ac:spMk id="2" creationId="{074DD911-B5A5-9CAA-9980-A8C72CBF0D5D}"/>
          </ac:spMkLst>
        </pc:spChg>
      </pc:sldChg>
      <pc:sldChg chg="new del">
        <pc:chgData name="gabrielkheisa" userId="658fc490-b78e-42d3-b905-80dd2d9569ca" providerId="ADAL" clId="{ABB96C7C-9763-4DFD-863D-366CB822F528}" dt="2023-08-10T12:45:02.203" v="4" actId="680"/>
        <pc:sldMkLst>
          <pc:docMk/>
          <pc:sldMk cId="1480059162" sldId="257"/>
        </pc:sldMkLst>
      </pc:sldChg>
      <pc:sldChg chg="new del">
        <pc:chgData name="gabrielkheisa" userId="658fc490-b78e-42d3-b905-80dd2d9569ca" providerId="ADAL" clId="{ABB96C7C-9763-4DFD-863D-366CB822F528}" dt="2023-08-10T12:45:24.557" v="12" actId="47"/>
        <pc:sldMkLst>
          <pc:docMk/>
          <pc:sldMk cId="1818727048" sldId="257"/>
        </pc:sldMkLst>
      </pc:sldChg>
      <pc:sldChg chg="del">
        <pc:chgData name="gabrielkheisa" userId="658fc490-b78e-42d3-b905-80dd2d9569ca" providerId="ADAL" clId="{ABB96C7C-9763-4DFD-863D-366CB822F528}" dt="2023-08-10T12:44:42.540" v="1" actId="47"/>
        <pc:sldMkLst>
          <pc:docMk/>
          <pc:sldMk cId="3550928918" sldId="257"/>
        </pc:sldMkLst>
        <pc:spChg chg="del mod">
          <ac:chgData name="gabrielkheisa" userId="658fc490-b78e-42d3-b905-80dd2d9569ca" providerId="ADAL" clId="{ABB96C7C-9763-4DFD-863D-366CB822F528}" dt="2023-08-10T12:46:58.258" v="45" actId="478"/>
          <ac:spMkLst>
            <pc:docMk/>
            <pc:sldMk cId="3550928918" sldId="257"/>
            <ac:spMk id="2" creationId="{41E46D69-B3E9-D10D-6934-556EF52A73C7}"/>
          </ac:spMkLst>
        </pc:spChg>
        <pc:spChg chg="del">
          <ac:chgData name="gabrielkheisa" userId="658fc490-b78e-42d3-b905-80dd2d9569ca" providerId="ADAL" clId="{ABB96C7C-9763-4DFD-863D-366CB822F528}" dt="2023-08-10T12:46:59.550" v="46" actId="478"/>
          <ac:spMkLst>
            <pc:docMk/>
            <pc:sldMk cId="3550928918" sldId="257"/>
            <ac:spMk id="3" creationId="{CA53D918-75B9-18F7-5358-DFF5B6BDB0F9}"/>
          </ac:spMkLst>
        </pc:spChg>
        <pc:spChg chg="mod">
          <ac:chgData name="gabrielkheisa" userId="658fc490-b78e-42d3-b905-80dd2d9569ca" providerId="ADAL" clId="{ABB96C7C-9763-4DFD-863D-366CB822F528}" dt="2023-08-10T14:08:02.337" v="109" actId="20577"/>
          <ac:spMkLst>
            <pc:docMk/>
            <pc:sldMk cId="3550928918" sldId="257"/>
            <ac:spMk id="4" creationId="{E3B316BF-61AE-13D0-80B9-DB6664FC36AE}"/>
          </ac:spMkLst>
        </pc:spChg>
        <pc:spChg chg="add del mod">
          <ac:chgData name="gabrielkheisa" userId="658fc490-b78e-42d3-b905-80dd2d9569ca" providerId="ADAL" clId="{ABB96C7C-9763-4DFD-863D-366CB822F528}" dt="2023-08-10T12:46:59.550" v="46" actId="478"/>
          <ac:spMkLst>
            <pc:docMk/>
            <pc:sldMk cId="3550928918" sldId="257"/>
            <ac:spMk id="6" creationId="{4C9F6791-A3A5-1097-BAAD-0DF8A607F1BF}"/>
          </ac:spMkLst>
        </pc:spChg>
        <pc:spChg chg="add del">
          <ac:chgData name="gabrielkheisa" userId="658fc490-b78e-42d3-b905-80dd2d9569ca" providerId="ADAL" clId="{ABB96C7C-9763-4DFD-863D-366CB822F528}" dt="2023-08-10T12:48:40.670" v="48"/>
          <ac:spMkLst>
            <pc:docMk/>
            <pc:sldMk cId="3550928918" sldId="257"/>
            <ac:spMk id="7" creationId="{4FB016F8-4234-887A-0301-84238C992F0F}"/>
          </ac:spMkLst>
        </pc:spChg>
        <pc:spChg chg="add mod">
          <ac:chgData name="gabrielkheisa" userId="658fc490-b78e-42d3-b905-80dd2d9569ca" providerId="ADAL" clId="{ABB96C7C-9763-4DFD-863D-366CB822F528}" dt="2023-08-10T14:07:55.871" v="102" actId="1076"/>
          <ac:spMkLst>
            <pc:docMk/>
            <pc:sldMk cId="3550928918" sldId="257"/>
            <ac:spMk id="10" creationId="{CE163CCC-92F7-92FB-33FE-C6B012C4F146}"/>
          </ac:spMkLst>
        </pc:spChg>
        <pc:picChg chg="add mod modCrop">
          <ac:chgData name="gabrielkheisa" userId="658fc490-b78e-42d3-b905-80dd2d9569ca" providerId="ADAL" clId="{ABB96C7C-9763-4DFD-863D-366CB822F528}" dt="2023-08-10T12:50:03.803" v="82" actId="14100"/>
          <ac:picMkLst>
            <pc:docMk/>
            <pc:sldMk cId="3550928918" sldId="257"/>
            <ac:picMk id="9" creationId="{D380BA44-7EA5-A576-9B6A-F33EEFCA6F0D}"/>
          </ac:picMkLst>
        </pc:picChg>
        <pc:picChg chg="add mod">
          <ac:chgData name="gabrielkheisa" userId="658fc490-b78e-42d3-b905-80dd2d9569ca" providerId="ADAL" clId="{ABB96C7C-9763-4DFD-863D-366CB822F528}" dt="2023-08-10T12:50:07.052" v="84" actId="1076"/>
          <ac:picMkLst>
            <pc:docMk/>
            <pc:sldMk cId="3550928918" sldId="257"/>
            <ac:picMk id="1028" creationId="{04E33410-F4BA-61CB-8518-ACC08216A01C}"/>
          </ac:picMkLst>
        </pc:picChg>
      </pc:sldChg>
      <pc:sldChg chg="new del">
        <pc:chgData name="gabrielkheisa" userId="658fc490-b78e-42d3-b905-80dd2d9569ca" providerId="ADAL" clId="{ABB96C7C-9763-4DFD-863D-366CB822F528}" dt="2023-08-10T12:50:32.132" v="87" actId="47"/>
        <pc:sldMkLst>
          <pc:docMk/>
          <pc:sldMk cId="2521410345" sldId="258"/>
        </pc:sldMkLst>
      </pc:sldChg>
      <pc:sldChg chg="del">
        <pc:chgData name="gabrielkheisa" userId="658fc490-b78e-42d3-b905-80dd2d9569ca" providerId="ADAL" clId="{ABB96C7C-9763-4DFD-863D-366CB822F528}" dt="2023-08-10T12:44:42.540" v="1" actId="47"/>
        <pc:sldMkLst>
          <pc:docMk/>
          <pc:sldMk cId="3045693769" sldId="258"/>
        </pc:sldMkLst>
      </pc:sldChg>
      <pc:sldChg chg="delSp modSp add mod">
        <pc:chgData name="gabrielkheisa" userId="658fc490-b78e-42d3-b905-80dd2d9569ca" providerId="ADAL" clId="{ABB96C7C-9763-4DFD-863D-366CB822F528}" dt="2023-08-10T14:08:05.659" v="116" actId="20577"/>
        <pc:sldMkLst>
          <pc:docMk/>
          <pc:sldMk cId="1201264939" sldId="259"/>
        </pc:sldMkLst>
        <pc:spChg chg="mod">
          <ac:chgData name="gabrielkheisa" userId="658fc490-b78e-42d3-b905-80dd2d9569ca" providerId="ADAL" clId="{ABB96C7C-9763-4DFD-863D-366CB822F528}" dt="2023-08-10T14:08:05.659" v="116" actId="20577"/>
          <ac:spMkLst>
            <pc:docMk/>
            <pc:sldMk cId="1201264939" sldId="259"/>
            <ac:spMk id="4" creationId="{E3B316BF-61AE-13D0-80B9-DB6664FC36AE}"/>
          </ac:spMkLst>
        </pc:spChg>
        <pc:spChg chg="mod">
          <ac:chgData name="gabrielkheisa" userId="658fc490-b78e-42d3-b905-80dd2d9569ca" providerId="ADAL" clId="{ABB96C7C-9763-4DFD-863D-366CB822F528}" dt="2023-08-10T14:07:33.727" v="100" actId="1076"/>
          <ac:spMkLst>
            <pc:docMk/>
            <pc:sldMk cId="1201264939" sldId="259"/>
            <ac:spMk id="10" creationId="{CE163CCC-92F7-92FB-33FE-C6B012C4F146}"/>
          </ac:spMkLst>
        </pc:spChg>
        <pc:picChg chg="del">
          <ac:chgData name="gabrielkheisa" userId="658fc490-b78e-42d3-b905-80dd2d9569ca" providerId="ADAL" clId="{ABB96C7C-9763-4DFD-863D-366CB822F528}" dt="2023-08-10T12:50:39.693" v="98" actId="478"/>
          <ac:picMkLst>
            <pc:docMk/>
            <pc:sldMk cId="1201264939" sldId="259"/>
            <ac:picMk id="9" creationId="{D380BA44-7EA5-A576-9B6A-F33EEFCA6F0D}"/>
          </ac:picMkLst>
        </pc:picChg>
        <pc:picChg chg="del">
          <ac:chgData name="gabrielkheisa" userId="658fc490-b78e-42d3-b905-80dd2d9569ca" providerId="ADAL" clId="{ABB96C7C-9763-4DFD-863D-366CB822F528}" dt="2023-08-10T12:50:40.734" v="99" actId="478"/>
          <ac:picMkLst>
            <pc:docMk/>
            <pc:sldMk cId="1201264939" sldId="259"/>
            <ac:picMk id="1028" creationId="{04E33410-F4BA-61CB-8518-ACC08216A01C}"/>
          </ac:picMkLst>
        </pc:picChg>
      </pc:sldChg>
      <pc:sldChg chg="del">
        <pc:chgData name="gabrielkheisa" userId="658fc490-b78e-42d3-b905-80dd2d9569ca" providerId="ADAL" clId="{ABB96C7C-9763-4DFD-863D-366CB822F528}" dt="2023-08-10T12:44:42.540" v="1" actId="47"/>
        <pc:sldMkLst>
          <pc:docMk/>
          <pc:sldMk cId="3487483393" sldId="259"/>
        </pc:sldMkLst>
      </pc:sldChg>
      <pc:sldChg chg="addSp delSp modSp add mod">
        <pc:chgData name="gabrielkheisa" userId="658fc490-b78e-42d3-b905-80dd2d9569ca" providerId="ADAL" clId="{ABB96C7C-9763-4DFD-863D-366CB822F528}" dt="2023-08-10T14:19:10.063" v="253" actId="14100"/>
        <pc:sldMkLst>
          <pc:docMk/>
          <pc:sldMk cId="2631630893" sldId="260"/>
        </pc:sldMkLst>
        <pc:spChg chg="add del mod">
          <ac:chgData name="gabrielkheisa" userId="658fc490-b78e-42d3-b905-80dd2d9569ca" providerId="ADAL" clId="{ABB96C7C-9763-4DFD-863D-366CB822F528}" dt="2023-08-10T14:14:06.746" v="208" actId="478"/>
          <ac:spMkLst>
            <pc:docMk/>
            <pc:sldMk cId="2631630893" sldId="260"/>
            <ac:spMk id="2" creationId="{28D9CF26-C5A4-FCBE-BFCB-038525964587}"/>
          </ac:spMkLst>
        </pc:spChg>
        <pc:spChg chg="mod">
          <ac:chgData name="gabrielkheisa" userId="658fc490-b78e-42d3-b905-80dd2d9569ca" providerId="ADAL" clId="{ABB96C7C-9763-4DFD-863D-366CB822F528}" dt="2023-08-10T14:08:19.445" v="130" actId="20577"/>
          <ac:spMkLst>
            <pc:docMk/>
            <pc:sldMk cId="2631630893" sldId="260"/>
            <ac:spMk id="4" creationId="{E3B316BF-61AE-13D0-80B9-DB6664FC36AE}"/>
          </ac:spMkLst>
        </pc:spChg>
        <pc:spChg chg="add mod">
          <ac:chgData name="gabrielkheisa" userId="658fc490-b78e-42d3-b905-80dd2d9569ca" providerId="ADAL" clId="{ABB96C7C-9763-4DFD-863D-366CB822F528}" dt="2023-08-10T14:16:57.244" v="244" actId="20577"/>
          <ac:spMkLst>
            <pc:docMk/>
            <pc:sldMk cId="2631630893" sldId="260"/>
            <ac:spMk id="6" creationId="{0EE3798A-D917-3B8B-1C06-EC17D25E89DD}"/>
          </ac:spMkLst>
        </pc:spChg>
        <pc:spChg chg="add mod">
          <ac:chgData name="gabrielkheisa" userId="658fc490-b78e-42d3-b905-80dd2d9569ca" providerId="ADAL" clId="{ABB96C7C-9763-4DFD-863D-366CB822F528}" dt="2023-08-10T14:19:10.063" v="253" actId="14100"/>
          <ac:spMkLst>
            <pc:docMk/>
            <pc:sldMk cId="2631630893" sldId="260"/>
            <ac:spMk id="7" creationId="{D0B6F1B1-F282-342A-0149-A2E31D4F3D9C}"/>
          </ac:spMkLst>
        </pc:spChg>
        <pc:spChg chg="del mod">
          <ac:chgData name="gabrielkheisa" userId="658fc490-b78e-42d3-b905-80dd2d9569ca" providerId="ADAL" clId="{ABB96C7C-9763-4DFD-863D-366CB822F528}" dt="2023-08-10T14:10:22.836" v="149" actId="478"/>
          <ac:spMkLst>
            <pc:docMk/>
            <pc:sldMk cId="2631630893" sldId="260"/>
            <ac:spMk id="10" creationId="{CE163CCC-92F7-92FB-33FE-C6B012C4F146}"/>
          </ac:spMkLst>
        </pc:spChg>
        <pc:picChg chg="add">
          <ac:chgData name="gabrielkheisa" userId="658fc490-b78e-42d3-b905-80dd2d9569ca" providerId="ADAL" clId="{ABB96C7C-9763-4DFD-863D-366CB822F528}" dt="2023-08-10T14:16:41.386" v="210" actId="22"/>
          <ac:picMkLst>
            <pc:docMk/>
            <pc:sldMk cId="2631630893" sldId="260"/>
            <ac:picMk id="5" creationId="{64055DB1-773F-9938-C631-51F99FBE4590}"/>
          </ac:picMkLst>
        </pc:picChg>
        <pc:picChg chg="add del mod">
          <ac:chgData name="gabrielkheisa" userId="658fc490-b78e-42d3-b905-80dd2d9569ca" providerId="ADAL" clId="{ABB96C7C-9763-4DFD-863D-366CB822F528}" dt="2023-08-10T14:14:07.068" v="209" actId="478"/>
          <ac:picMkLst>
            <pc:docMk/>
            <pc:sldMk cId="2631630893" sldId="260"/>
            <ac:picMk id="2050" creationId="{FC768AF3-054B-BEE3-A2F4-46FCA5E03812}"/>
          </ac:picMkLst>
        </pc:picChg>
      </pc:sldChg>
      <pc:sldChg chg="del">
        <pc:chgData name="gabrielkheisa" userId="658fc490-b78e-42d3-b905-80dd2d9569ca" providerId="ADAL" clId="{ABB96C7C-9763-4DFD-863D-366CB822F528}" dt="2023-08-10T12:44:42.540" v="1" actId="47"/>
        <pc:sldMkLst>
          <pc:docMk/>
          <pc:sldMk cId="3306441924" sldId="260"/>
        </pc:sldMkLst>
      </pc:sldChg>
      <pc:sldChg chg="del">
        <pc:chgData name="gabrielkheisa" userId="658fc490-b78e-42d3-b905-80dd2d9569ca" providerId="ADAL" clId="{ABB96C7C-9763-4DFD-863D-366CB822F528}" dt="2023-08-10T12:44:42.540" v="1" actId="47"/>
        <pc:sldMkLst>
          <pc:docMk/>
          <pc:sldMk cId="1467428986" sldId="261"/>
        </pc:sldMkLst>
      </pc:sldChg>
      <pc:sldChg chg="addSp delSp modSp add mod ord">
        <pc:chgData name="gabrielkheisa" userId="658fc490-b78e-42d3-b905-80dd2d9569ca" providerId="ADAL" clId="{ABB96C7C-9763-4DFD-863D-366CB822F528}" dt="2023-08-10T14:16:47.709" v="212"/>
        <pc:sldMkLst>
          <pc:docMk/>
          <pc:sldMk cId="2191602472" sldId="261"/>
        </pc:sldMkLst>
        <pc:spChg chg="add mod">
          <ac:chgData name="gabrielkheisa" userId="658fc490-b78e-42d3-b905-80dd2d9569ca" providerId="ADAL" clId="{ABB96C7C-9763-4DFD-863D-366CB822F528}" dt="2023-08-10T14:13:54.875" v="205" actId="122"/>
          <ac:spMkLst>
            <pc:docMk/>
            <pc:sldMk cId="2191602472" sldId="261"/>
            <ac:spMk id="3" creationId="{87E6D97F-5F06-F787-C769-0880C118CAAD}"/>
          </ac:spMkLst>
        </pc:spChg>
        <pc:spChg chg="add del mod">
          <ac:chgData name="gabrielkheisa" userId="658fc490-b78e-42d3-b905-80dd2d9569ca" providerId="ADAL" clId="{ABB96C7C-9763-4DFD-863D-366CB822F528}" dt="2023-08-10T14:16:47.709" v="212"/>
          <ac:spMkLst>
            <pc:docMk/>
            <pc:sldMk cId="2191602472" sldId="261"/>
            <ac:spMk id="5" creationId="{C68B9EF8-D2CB-3E0F-CF6E-DF0E105A6CB5}"/>
          </ac:spMkLst>
        </pc:spChg>
      </pc:sldChg>
      <pc:sldChg chg="del">
        <pc:chgData name="gabrielkheisa" userId="658fc490-b78e-42d3-b905-80dd2d9569ca" providerId="ADAL" clId="{ABB96C7C-9763-4DFD-863D-366CB822F528}" dt="2023-08-10T12:44:42.540" v="1" actId="47"/>
        <pc:sldMkLst>
          <pc:docMk/>
          <pc:sldMk cId="713013643" sldId="262"/>
        </pc:sldMkLst>
      </pc:sldChg>
      <pc:sldChg chg="add">
        <pc:chgData name="gabrielkheisa" userId="658fc490-b78e-42d3-b905-80dd2d9569ca" providerId="ADAL" clId="{ABB96C7C-9763-4DFD-863D-366CB822F528}" dt="2023-08-10T14:19:22.429" v="254"/>
        <pc:sldMkLst>
          <pc:docMk/>
          <pc:sldMk cId="2755446181" sldId="262"/>
        </pc:sldMkLst>
      </pc:sldChg>
      <pc:sldChg chg="del">
        <pc:chgData name="gabrielkheisa" userId="658fc490-b78e-42d3-b905-80dd2d9569ca" providerId="ADAL" clId="{ABB96C7C-9763-4DFD-863D-366CB822F528}" dt="2023-08-10T12:44:42.540" v="1" actId="47"/>
        <pc:sldMkLst>
          <pc:docMk/>
          <pc:sldMk cId="663170170" sldId="263"/>
        </pc:sldMkLst>
      </pc:sldChg>
      <pc:sldChg chg="addSp delSp modSp add mod">
        <pc:chgData name="gabrielkheisa" userId="658fc490-b78e-42d3-b905-80dd2d9569ca" providerId="ADAL" clId="{ABB96C7C-9763-4DFD-863D-366CB822F528}" dt="2023-08-10T14:28:33.323" v="328" actId="1076"/>
        <pc:sldMkLst>
          <pc:docMk/>
          <pc:sldMk cId="3778155649" sldId="263"/>
        </pc:sldMkLst>
        <pc:spChg chg="add mod">
          <ac:chgData name="gabrielkheisa" userId="658fc490-b78e-42d3-b905-80dd2d9569ca" providerId="ADAL" clId="{ABB96C7C-9763-4DFD-863D-366CB822F528}" dt="2023-08-10T14:24:51.265" v="319" actId="27636"/>
          <ac:spMkLst>
            <pc:docMk/>
            <pc:sldMk cId="3778155649" sldId="263"/>
            <ac:spMk id="2" creationId="{4B7A2A2A-B9E1-2DB6-55C0-C35612895129}"/>
          </ac:spMkLst>
        </pc:spChg>
        <pc:spChg chg="add del mod">
          <ac:chgData name="gabrielkheisa" userId="658fc490-b78e-42d3-b905-80dd2d9569ca" providerId="ADAL" clId="{ABB96C7C-9763-4DFD-863D-366CB822F528}" dt="2023-08-10T14:22:47.904" v="272"/>
          <ac:spMkLst>
            <pc:docMk/>
            <pc:sldMk cId="3778155649" sldId="263"/>
            <ac:spMk id="3" creationId="{988CBC32-D5C8-7E18-54FD-5F7657D458DD}"/>
          </ac:spMkLst>
        </pc:spChg>
        <pc:spChg chg="mod">
          <ac:chgData name="gabrielkheisa" userId="658fc490-b78e-42d3-b905-80dd2d9569ca" providerId="ADAL" clId="{ABB96C7C-9763-4DFD-863D-366CB822F528}" dt="2023-08-10T14:22:35.284" v="266" actId="20577"/>
          <ac:spMkLst>
            <pc:docMk/>
            <pc:sldMk cId="3778155649" sldId="263"/>
            <ac:spMk id="6" creationId="{0EE3798A-D917-3B8B-1C06-EC17D25E89DD}"/>
          </ac:spMkLst>
        </pc:spChg>
        <pc:spChg chg="del">
          <ac:chgData name="gabrielkheisa" userId="658fc490-b78e-42d3-b905-80dd2d9569ca" providerId="ADAL" clId="{ABB96C7C-9763-4DFD-863D-366CB822F528}" dt="2023-08-10T14:22:38.455" v="268" actId="478"/>
          <ac:spMkLst>
            <pc:docMk/>
            <pc:sldMk cId="3778155649" sldId="263"/>
            <ac:spMk id="7" creationId="{D0B6F1B1-F282-342A-0149-A2E31D4F3D9C}"/>
          </ac:spMkLst>
        </pc:spChg>
        <pc:picChg chg="del">
          <ac:chgData name="gabrielkheisa" userId="658fc490-b78e-42d3-b905-80dd2d9569ca" providerId="ADAL" clId="{ABB96C7C-9763-4DFD-863D-366CB822F528}" dt="2023-08-10T14:22:36.554" v="267" actId="478"/>
          <ac:picMkLst>
            <pc:docMk/>
            <pc:sldMk cId="3778155649" sldId="263"/>
            <ac:picMk id="5" creationId="{64055DB1-773F-9938-C631-51F99FBE4590}"/>
          </ac:picMkLst>
        </pc:picChg>
        <pc:picChg chg="add del mod">
          <ac:chgData name="gabrielkheisa" userId="658fc490-b78e-42d3-b905-80dd2d9569ca" providerId="ADAL" clId="{ABB96C7C-9763-4DFD-863D-366CB822F528}" dt="2023-08-10T14:28:17.741" v="323" actId="478"/>
          <ac:picMkLst>
            <pc:docMk/>
            <pc:sldMk cId="3778155649" sldId="263"/>
            <ac:picMk id="4098" creationId="{F45B1C50-45C3-8ED0-C861-E5938EDCB086}"/>
          </ac:picMkLst>
        </pc:picChg>
        <pc:picChg chg="add mod">
          <ac:chgData name="gabrielkheisa" userId="658fc490-b78e-42d3-b905-80dd2d9569ca" providerId="ADAL" clId="{ABB96C7C-9763-4DFD-863D-366CB822F528}" dt="2023-08-10T14:28:33.323" v="328" actId="1076"/>
          <ac:picMkLst>
            <pc:docMk/>
            <pc:sldMk cId="3778155649" sldId="263"/>
            <ac:picMk id="4100" creationId="{EFB9EF8C-30B9-0693-42CC-E670789E0D77}"/>
          </ac:picMkLst>
        </pc:picChg>
      </pc:sldChg>
      <pc:sldChg chg="new del">
        <pc:chgData name="gabrielkheisa" userId="658fc490-b78e-42d3-b905-80dd2d9569ca" providerId="ADAL" clId="{ABB96C7C-9763-4DFD-863D-366CB822F528}" dt="2023-08-10T14:29:16.952" v="331" actId="47"/>
        <pc:sldMkLst>
          <pc:docMk/>
          <pc:sldMk cId="2434416998" sldId="264"/>
        </pc:sldMkLst>
      </pc:sldChg>
      <pc:sldChg chg="del">
        <pc:chgData name="gabrielkheisa" userId="658fc490-b78e-42d3-b905-80dd2d9569ca" providerId="ADAL" clId="{ABB96C7C-9763-4DFD-863D-366CB822F528}" dt="2023-08-10T12:44:42.540" v="1" actId="47"/>
        <pc:sldMkLst>
          <pc:docMk/>
          <pc:sldMk cId="2925323021" sldId="264"/>
        </pc:sldMkLst>
      </pc:sldChg>
      <pc:sldChg chg="addSp delSp modSp add mod">
        <pc:chgData name="gabrielkheisa" userId="658fc490-b78e-42d3-b905-80dd2d9569ca" providerId="ADAL" clId="{ABB96C7C-9763-4DFD-863D-366CB822F528}" dt="2023-08-10T14:34:38.423" v="417" actId="1076"/>
        <pc:sldMkLst>
          <pc:docMk/>
          <pc:sldMk cId="1956583307" sldId="265"/>
        </pc:sldMkLst>
        <pc:spChg chg="del">
          <ac:chgData name="gabrielkheisa" userId="658fc490-b78e-42d3-b905-80dd2d9569ca" providerId="ADAL" clId="{ABB96C7C-9763-4DFD-863D-366CB822F528}" dt="2023-08-10T14:29:32.820" v="373" actId="478"/>
          <ac:spMkLst>
            <pc:docMk/>
            <pc:sldMk cId="1956583307" sldId="265"/>
            <ac:spMk id="2" creationId="{4B7A2A2A-B9E1-2DB6-55C0-C35612895129}"/>
          </ac:spMkLst>
        </pc:spChg>
        <pc:spChg chg="add del">
          <ac:chgData name="gabrielkheisa" userId="658fc490-b78e-42d3-b905-80dd2d9569ca" providerId="ADAL" clId="{ABB96C7C-9763-4DFD-863D-366CB822F528}" dt="2023-08-10T14:33:53.099" v="409"/>
          <ac:spMkLst>
            <pc:docMk/>
            <pc:sldMk cId="1956583307" sldId="265"/>
            <ac:spMk id="3" creationId="{49237E1B-92E7-F363-77F6-01BC1B44E19D}"/>
          </ac:spMkLst>
        </pc:spChg>
        <pc:spChg chg="add del">
          <ac:chgData name="gabrielkheisa" userId="658fc490-b78e-42d3-b905-80dd2d9569ca" providerId="ADAL" clId="{ABB96C7C-9763-4DFD-863D-366CB822F528}" dt="2023-08-10T14:34:21.776" v="411"/>
          <ac:spMkLst>
            <pc:docMk/>
            <pc:sldMk cId="1956583307" sldId="265"/>
            <ac:spMk id="5" creationId="{1824227C-6DC0-744F-2F6B-DCD030EC1312}"/>
          </ac:spMkLst>
        </pc:spChg>
        <pc:spChg chg="mod">
          <ac:chgData name="gabrielkheisa" userId="658fc490-b78e-42d3-b905-80dd2d9569ca" providerId="ADAL" clId="{ABB96C7C-9763-4DFD-863D-366CB822F528}" dt="2023-08-10T14:29:31.039" v="372" actId="1076"/>
          <ac:spMkLst>
            <pc:docMk/>
            <pc:sldMk cId="1956583307" sldId="265"/>
            <ac:spMk id="6" creationId="{0EE3798A-D917-3B8B-1C06-EC17D25E89DD}"/>
          </ac:spMkLst>
        </pc:spChg>
        <pc:picChg chg="add mod">
          <ac:chgData name="gabrielkheisa" userId="658fc490-b78e-42d3-b905-80dd2d9569ca" providerId="ADAL" clId="{ABB96C7C-9763-4DFD-863D-366CB822F528}" dt="2023-08-10T14:34:38.423" v="417" actId="1076"/>
          <ac:picMkLst>
            <pc:docMk/>
            <pc:sldMk cId="1956583307" sldId="265"/>
            <ac:picMk id="8" creationId="{F96C3BAB-8347-863D-A869-FACAC5649997}"/>
          </ac:picMkLst>
        </pc:picChg>
        <pc:picChg chg="del mod">
          <ac:chgData name="gabrielkheisa" userId="658fc490-b78e-42d3-b905-80dd2d9569ca" providerId="ADAL" clId="{ABB96C7C-9763-4DFD-863D-366CB822F528}" dt="2023-08-10T14:29:33.355" v="375" actId="478"/>
          <ac:picMkLst>
            <pc:docMk/>
            <pc:sldMk cId="1956583307" sldId="265"/>
            <ac:picMk id="4100" creationId="{EFB9EF8C-30B9-0693-42CC-E670789E0D77}"/>
          </ac:picMkLst>
        </pc:picChg>
        <pc:picChg chg="add mod">
          <ac:chgData name="gabrielkheisa" userId="658fc490-b78e-42d3-b905-80dd2d9569ca" providerId="ADAL" clId="{ABB96C7C-9763-4DFD-863D-366CB822F528}" dt="2023-08-10T14:32:01.179" v="390" actId="1076"/>
          <ac:picMkLst>
            <pc:docMk/>
            <pc:sldMk cId="1956583307" sldId="265"/>
            <ac:picMk id="7170" creationId="{CC9DC345-34A5-ADB0-EAF5-429D99723E26}"/>
          </ac:picMkLst>
        </pc:picChg>
        <pc:picChg chg="add mod">
          <ac:chgData name="gabrielkheisa" userId="658fc490-b78e-42d3-b905-80dd2d9569ca" providerId="ADAL" clId="{ABB96C7C-9763-4DFD-863D-366CB822F528}" dt="2023-08-10T14:33:29.675" v="407" actId="1076"/>
          <ac:picMkLst>
            <pc:docMk/>
            <pc:sldMk cId="1956583307" sldId="265"/>
            <ac:picMk id="7172" creationId="{D1842845-2070-FB89-A99F-3CB227529867}"/>
          </ac:picMkLst>
        </pc:picChg>
        <pc:picChg chg="add del mod">
          <ac:chgData name="gabrielkheisa" userId="658fc490-b78e-42d3-b905-80dd2d9569ca" providerId="ADAL" clId="{ABB96C7C-9763-4DFD-863D-366CB822F528}" dt="2023-08-10T14:31:55.556" v="387" actId="21"/>
          <ac:picMkLst>
            <pc:docMk/>
            <pc:sldMk cId="1956583307" sldId="265"/>
            <ac:picMk id="7174" creationId="{38AD34E8-D551-6726-9A99-2533012FFD49}"/>
          </ac:picMkLst>
        </pc:picChg>
      </pc:sldChg>
      <pc:sldChg chg="del">
        <pc:chgData name="gabrielkheisa" userId="658fc490-b78e-42d3-b905-80dd2d9569ca" providerId="ADAL" clId="{ABB96C7C-9763-4DFD-863D-366CB822F528}" dt="2023-08-10T12:44:42.540" v="1" actId="47"/>
        <pc:sldMkLst>
          <pc:docMk/>
          <pc:sldMk cId="1760673226" sldId="266"/>
        </pc:sldMkLst>
      </pc:sldChg>
      <pc:sldChg chg="addSp delSp modSp add">
        <pc:chgData name="gabrielkheisa" userId="658fc490-b78e-42d3-b905-80dd2d9569ca" providerId="ADAL" clId="{ABB96C7C-9763-4DFD-863D-366CB822F528}" dt="2023-08-10T14:33:19.153" v="406" actId="1076"/>
        <pc:sldMkLst>
          <pc:docMk/>
          <pc:sldMk cId="3396174057" sldId="266"/>
        </pc:sldMkLst>
        <pc:picChg chg="del">
          <ac:chgData name="gabrielkheisa" userId="658fc490-b78e-42d3-b905-80dd2d9569ca" providerId="ADAL" clId="{ABB96C7C-9763-4DFD-863D-366CB822F528}" dt="2023-08-10T14:32:04.941" v="393" actId="478"/>
          <ac:picMkLst>
            <pc:docMk/>
            <pc:sldMk cId="3396174057" sldId="266"/>
            <ac:picMk id="7170" creationId="{CC9DC345-34A5-ADB0-EAF5-429D99723E26}"/>
          </ac:picMkLst>
        </pc:picChg>
        <pc:picChg chg="del mod">
          <ac:chgData name="gabrielkheisa" userId="658fc490-b78e-42d3-b905-80dd2d9569ca" providerId="ADAL" clId="{ABB96C7C-9763-4DFD-863D-366CB822F528}" dt="2023-08-10T14:32:05.993" v="395" actId="478"/>
          <ac:picMkLst>
            <pc:docMk/>
            <pc:sldMk cId="3396174057" sldId="266"/>
            <ac:picMk id="7172" creationId="{D1842845-2070-FB89-A99F-3CB227529867}"/>
          </ac:picMkLst>
        </pc:picChg>
        <pc:picChg chg="add mod">
          <ac:chgData name="gabrielkheisa" userId="658fc490-b78e-42d3-b905-80dd2d9569ca" providerId="ADAL" clId="{ABB96C7C-9763-4DFD-863D-366CB822F528}" dt="2023-08-10T14:32:44.032" v="403" actId="1076"/>
          <ac:picMkLst>
            <pc:docMk/>
            <pc:sldMk cId="3396174057" sldId="266"/>
            <ac:picMk id="9218" creationId="{57995D54-5D7A-91B1-DFE1-4F6C9AE081F0}"/>
          </ac:picMkLst>
        </pc:picChg>
        <pc:picChg chg="add mod">
          <ac:chgData name="gabrielkheisa" userId="658fc490-b78e-42d3-b905-80dd2d9569ca" providerId="ADAL" clId="{ABB96C7C-9763-4DFD-863D-366CB822F528}" dt="2023-08-10T14:33:19.153" v="406" actId="1076"/>
          <ac:picMkLst>
            <pc:docMk/>
            <pc:sldMk cId="3396174057" sldId="266"/>
            <ac:picMk id="9220" creationId="{E05D6371-7622-3E63-3D2B-BA1742B80591}"/>
          </ac:picMkLst>
        </pc:picChg>
      </pc:sldChg>
      <pc:sldChg chg="del">
        <pc:chgData name="gabrielkheisa" userId="658fc490-b78e-42d3-b905-80dd2d9569ca" providerId="ADAL" clId="{ABB96C7C-9763-4DFD-863D-366CB822F528}" dt="2023-08-10T12:44:42.540" v="1" actId="47"/>
        <pc:sldMkLst>
          <pc:docMk/>
          <pc:sldMk cId="447014718" sldId="267"/>
        </pc:sldMkLst>
      </pc:sldChg>
      <pc:sldChg chg="add del">
        <pc:chgData name="gabrielkheisa" userId="658fc490-b78e-42d3-b905-80dd2d9569ca" providerId="ADAL" clId="{ABB96C7C-9763-4DFD-863D-366CB822F528}" dt="2023-08-10T14:32:11.230" v="397"/>
        <pc:sldMkLst>
          <pc:docMk/>
          <pc:sldMk cId="1369556128" sldId="267"/>
        </pc:sldMkLst>
      </pc:sldChg>
      <pc:sldChg chg="addSp delSp modSp add mod modNotesTx">
        <pc:chgData name="gabrielkheisa" userId="658fc490-b78e-42d3-b905-80dd2d9569ca" providerId="ADAL" clId="{ABB96C7C-9763-4DFD-863D-366CB822F528}" dt="2023-08-10T14:54:14.438" v="632"/>
        <pc:sldMkLst>
          <pc:docMk/>
          <pc:sldMk cId="2609260842" sldId="267"/>
        </pc:sldMkLst>
        <pc:spChg chg="add mod">
          <ac:chgData name="gabrielkheisa" userId="658fc490-b78e-42d3-b905-80dd2d9569ca" providerId="ADAL" clId="{ABB96C7C-9763-4DFD-863D-366CB822F528}" dt="2023-08-10T14:44:44.194" v="622" actId="20577"/>
          <ac:spMkLst>
            <pc:docMk/>
            <pc:sldMk cId="2609260842" sldId="267"/>
            <ac:spMk id="3" creationId="{83F27D9C-9515-09D8-A989-2AFB4C7F9748}"/>
          </ac:spMkLst>
        </pc:spChg>
        <pc:spChg chg="mod">
          <ac:chgData name="gabrielkheisa" userId="658fc490-b78e-42d3-b905-80dd2d9569ca" providerId="ADAL" clId="{ABB96C7C-9763-4DFD-863D-366CB822F528}" dt="2023-08-10T14:41:54.901" v="540" actId="27636"/>
          <ac:spMkLst>
            <pc:docMk/>
            <pc:sldMk cId="2609260842" sldId="267"/>
            <ac:spMk id="6" creationId="{0EE3798A-D917-3B8B-1C06-EC17D25E89DD}"/>
          </ac:spMkLst>
        </pc:spChg>
        <pc:graphicFrameChg chg="add del mod modGraphic">
          <ac:chgData name="gabrielkheisa" userId="658fc490-b78e-42d3-b905-80dd2d9569ca" providerId="ADAL" clId="{ABB96C7C-9763-4DFD-863D-366CB822F528}" dt="2023-08-10T14:41:45.417" v="530" actId="478"/>
          <ac:graphicFrameMkLst>
            <pc:docMk/>
            <pc:sldMk cId="2609260842" sldId="267"/>
            <ac:graphicFrameMk id="2" creationId="{EF3F72D8-CFBD-E5D3-9B37-C339E1C21645}"/>
          </ac:graphicFrameMkLst>
        </pc:graphicFrameChg>
        <pc:picChg chg="add mod">
          <ac:chgData name="gabrielkheisa" userId="658fc490-b78e-42d3-b905-80dd2d9569ca" providerId="ADAL" clId="{ABB96C7C-9763-4DFD-863D-366CB822F528}" dt="2023-08-10T14:49:26.953" v="626" actId="1076"/>
          <ac:picMkLst>
            <pc:docMk/>
            <pc:sldMk cId="2609260842" sldId="267"/>
            <ac:picMk id="7" creationId="{F5392105-8368-C008-C902-076B8DF8F845}"/>
          </ac:picMkLst>
        </pc:picChg>
        <pc:picChg chg="del">
          <ac:chgData name="gabrielkheisa" userId="658fc490-b78e-42d3-b905-80dd2d9569ca" providerId="ADAL" clId="{ABB96C7C-9763-4DFD-863D-366CB822F528}" dt="2023-08-10T14:35:37.834" v="464" actId="478"/>
          <ac:picMkLst>
            <pc:docMk/>
            <pc:sldMk cId="2609260842" sldId="267"/>
            <ac:picMk id="9218" creationId="{57995D54-5D7A-91B1-DFE1-4F6C9AE081F0}"/>
          </ac:picMkLst>
        </pc:picChg>
        <pc:picChg chg="del">
          <ac:chgData name="gabrielkheisa" userId="658fc490-b78e-42d3-b905-80dd2d9569ca" providerId="ADAL" clId="{ABB96C7C-9763-4DFD-863D-366CB822F528}" dt="2023-08-10T14:35:36.722" v="463" actId="478"/>
          <ac:picMkLst>
            <pc:docMk/>
            <pc:sldMk cId="2609260842" sldId="267"/>
            <ac:picMk id="9220" creationId="{E05D6371-7622-3E63-3D2B-BA1742B80591}"/>
          </ac:picMkLst>
        </pc:picChg>
      </pc:sldChg>
      <pc:sldChg chg="addSp delSp modSp add mod modNotesTx">
        <pc:chgData name="gabrielkheisa" userId="658fc490-b78e-42d3-b905-80dd2d9569ca" providerId="ADAL" clId="{ABB96C7C-9763-4DFD-863D-366CB822F528}" dt="2023-08-10T15:12:10.150" v="735" actId="1076"/>
        <pc:sldMkLst>
          <pc:docMk/>
          <pc:sldMk cId="300083817" sldId="268"/>
        </pc:sldMkLst>
        <pc:spChg chg="del">
          <ac:chgData name="gabrielkheisa" userId="658fc490-b78e-42d3-b905-80dd2d9569ca" providerId="ADAL" clId="{ABB96C7C-9763-4DFD-863D-366CB822F528}" dt="2023-08-10T15:01:12.497" v="634" actId="478"/>
          <ac:spMkLst>
            <pc:docMk/>
            <pc:sldMk cId="300083817" sldId="268"/>
            <ac:spMk id="3" creationId="{83F27D9C-9515-09D8-A989-2AFB4C7F9748}"/>
          </ac:spMkLst>
        </pc:spChg>
        <pc:spChg chg="mod">
          <ac:chgData name="gabrielkheisa" userId="658fc490-b78e-42d3-b905-80dd2d9569ca" providerId="ADAL" clId="{ABB96C7C-9763-4DFD-863D-366CB822F528}" dt="2023-08-10T15:08:49.889" v="705" actId="20577"/>
          <ac:spMkLst>
            <pc:docMk/>
            <pc:sldMk cId="300083817" sldId="268"/>
            <ac:spMk id="4" creationId="{E3B316BF-61AE-13D0-80B9-DB6664FC36AE}"/>
          </ac:spMkLst>
        </pc:spChg>
        <pc:spChg chg="del">
          <ac:chgData name="gabrielkheisa" userId="658fc490-b78e-42d3-b905-80dd2d9569ca" providerId="ADAL" clId="{ABB96C7C-9763-4DFD-863D-366CB822F528}" dt="2023-08-10T15:01:14.559" v="636" actId="478"/>
          <ac:spMkLst>
            <pc:docMk/>
            <pc:sldMk cId="300083817" sldId="268"/>
            <ac:spMk id="6" creationId="{0EE3798A-D917-3B8B-1C06-EC17D25E89DD}"/>
          </ac:spMkLst>
        </pc:spChg>
        <pc:spChg chg="add del mod">
          <ac:chgData name="gabrielkheisa" userId="658fc490-b78e-42d3-b905-80dd2d9569ca" providerId="ADAL" clId="{ABB96C7C-9763-4DFD-863D-366CB822F528}" dt="2023-08-10T15:11:28.593" v="729" actId="478"/>
          <ac:spMkLst>
            <pc:docMk/>
            <pc:sldMk cId="300083817" sldId="268"/>
            <ac:spMk id="18" creationId="{1D73BD8A-FE7F-0681-F27C-0F53D89F0CC0}"/>
          </ac:spMkLst>
        </pc:spChg>
        <pc:spChg chg="add del mod">
          <ac:chgData name="gabrielkheisa" userId="658fc490-b78e-42d3-b905-80dd2d9569ca" providerId="ADAL" clId="{ABB96C7C-9763-4DFD-863D-366CB822F528}" dt="2023-08-10T15:11:28.593" v="729" actId="478"/>
          <ac:spMkLst>
            <pc:docMk/>
            <pc:sldMk cId="300083817" sldId="268"/>
            <ac:spMk id="19" creationId="{059E5588-5676-7098-D2E7-72CA60F5AA1D}"/>
          </ac:spMkLst>
        </pc:spChg>
        <pc:spChg chg="add del mod">
          <ac:chgData name="gabrielkheisa" userId="658fc490-b78e-42d3-b905-80dd2d9569ca" providerId="ADAL" clId="{ABB96C7C-9763-4DFD-863D-366CB822F528}" dt="2023-08-10T15:11:28.593" v="729" actId="478"/>
          <ac:spMkLst>
            <pc:docMk/>
            <pc:sldMk cId="300083817" sldId="268"/>
            <ac:spMk id="20" creationId="{31169801-8EB5-91B3-A24E-29099565AD1B}"/>
          </ac:spMkLst>
        </pc:spChg>
        <pc:spChg chg="add del mod">
          <ac:chgData name="gabrielkheisa" userId="658fc490-b78e-42d3-b905-80dd2d9569ca" providerId="ADAL" clId="{ABB96C7C-9763-4DFD-863D-366CB822F528}" dt="2023-08-10T15:11:28.593" v="729" actId="478"/>
          <ac:spMkLst>
            <pc:docMk/>
            <pc:sldMk cId="300083817" sldId="268"/>
            <ac:spMk id="21" creationId="{B2CB26E1-C52B-B307-8683-E9A535BA7886}"/>
          </ac:spMkLst>
        </pc:spChg>
        <pc:picChg chg="add del">
          <ac:chgData name="gabrielkheisa" userId="658fc490-b78e-42d3-b905-80dd2d9569ca" providerId="ADAL" clId="{ABB96C7C-9763-4DFD-863D-366CB822F528}" dt="2023-08-10T15:01:54.805" v="647" actId="478"/>
          <ac:picMkLst>
            <pc:docMk/>
            <pc:sldMk cId="300083817" sldId="268"/>
            <ac:picMk id="5" creationId="{93211EDE-3D4B-EE4A-F990-9B9F9FE02975}"/>
          </ac:picMkLst>
        </pc:picChg>
        <pc:picChg chg="del">
          <ac:chgData name="gabrielkheisa" userId="658fc490-b78e-42d3-b905-80dd2d9569ca" providerId="ADAL" clId="{ABB96C7C-9763-4DFD-863D-366CB822F528}" dt="2023-08-10T15:01:13.401" v="635" actId="478"/>
          <ac:picMkLst>
            <pc:docMk/>
            <pc:sldMk cId="300083817" sldId="268"/>
            <ac:picMk id="7" creationId="{F5392105-8368-C008-C902-076B8DF8F845}"/>
          </ac:picMkLst>
        </pc:picChg>
        <pc:picChg chg="add del mod">
          <ac:chgData name="gabrielkheisa" userId="658fc490-b78e-42d3-b905-80dd2d9569ca" providerId="ADAL" clId="{ABB96C7C-9763-4DFD-863D-366CB822F528}" dt="2023-08-10T15:11:28.593" v="729" actId="478"/>
          <ac:picMkLst>
            <pc:docMk/>
            <pc:sldMk cId="300083817" sldId="268"/>
            <ac:picMk id="9" creationId="{0029D88E-3C67-F824-D51F-3BA51E99F6FD}"/>
          </ac:picMkLst>
        </pc:picChg>
        <pc:picChg chg="add del mod">
          <ac:chgData name="gabrielkheisa" userId="658fc490-b78e-42d3-b905-80dd2d9569ca" providerId="ADAL" clId="{ABB96C7C-9763-4DFD-863D-366CB822F528}" dt="2023-08-10T15:03:05.680" v="653" actId="478"/>
          <ac:picMkLst>
            <pc:docMk/>
            <pc:sldMk cId="300083817" sldId="268"/>
            <ac:picMk id="11" creationId="{6D878C95-A847-64EC-8BDD-E69426B559E4}"/>
          </ac:picMkLst>
        </pc:picChg>
        <pc:picChg chg="add del mod">
          <ac:chgData name="gabrielkheisa" userId="658fc490-b78e-42d3-b905-80dd2d9569ca" providerId="ADAL" clId="{ABB96C7C-9763-4DFD-863D-366CB822F528}" dt="2023-08-10T15:11:28.593" v="729" actId="478"/>
          <ac:picMkLst>
            <pc:docMk/>
            <pc:sldMk cId="300083817" sldId="268"/>
            <ac:picMk id="13" creationId="{2C320C35-A8AD-F99C-EE54-0EAB21E28C7A}"/>
          </ac:picMkLst>
        </pc:picChg>
        <pc:picChg chg="add del mod">
          <ac:chgData name="gabrielkheisa" userId="658fc490-b78e-42d3-b905-80dd2d9569ca" providerId="ADAL" clId="{ABB96C7C-9763-4DFD-863D-366CB822F528}" dt="2023-08-10T15:11:28.593" v="729" actId="478"/>
          <ac:picMkLst>
            <pc:docMk/>
            <pc:sldMk cId="300083817" sldId="268"/>
            <ac:picMk id="15" creationId="{025C3B21-4DD8-0799-32D1-ED3BA1554877}"/>
          </ac:picMkLst>
        </pc:picChg>
        <pc:picChg chg="add del mod">
          <ac:chgData name="gabrielkheisa" userId="658fc490-b78e-42d3-b905-80dd2d9569ca" providerId="ADAL" clId="{ABB96C7C-9763-4DFD-863D-366CB822F528}" dt="2023-08-10T15:04:09.967" v="667" actId="478"/>
          <ac:picMkLst>
            <pc:docMk/>
            <pc:sldMk cId="300083817" sldId="268"/>
            <ac:picMk id="17" creationId="{0F879D72-9760-0D08-ABE6-8E7AA6ED1436}"/>
          </ac:picMkLst>
        </pc:picChg>
        <pc:picChg chg="add mod">
          <ac:chgData name="gabrielkheisa" userId="658fc490-b78e-42d3-b905-80dd2d9569ca" providerId="ADAL" clId="{ABB96C7C-9763-4DFD-863D-366CB822F528}" dt="2023-08-10T15:12:10.150" v="735" actId="1076"/>
          <ac:picMkLst>
            <pc:docMk/>
            <pc:sldMk cId="300083817" sldId="268"/>
            <ac:picMk id="11266" creationId="{92EB1EBC-B2E7-D74E-69F3-88EFC58435F8}"/>
          </ac:picMkLst>
        </pc:picChg>
      </pc:sldChg>
      <pc:sldChg chg="add del">
        <pc:chgData name="gabrielkheisa" userId="658fc490-b78e-42d3-b905-80dd2d9569ca" providerId="ADAL" clId="{ABB96C7C-9763-4DFD-863D-366CB822F528}" dt="2023-08-10T14:52:50.468" v="628" actId="47"/>
        <pc:sldMkLst>
          <pc:docMk/>
          <pc:sldMk cId="2403905145" sldId="268"/>
        </pc:sldMkLst>
      </pc:sldChg>
      <pc:sldChg chg="del">
        <pc:chgData name="gabrielkheisa" userId="658fc490-b78e-42d3-b905-80dd2d9569ca" providerId="ADAL" clId="{ABB96C7C-9763-4DFD-863D-366CB822F528}" dt="2023-08-10T12:44:42.540" v="1" actId="47"/>
        <pc:sldMkLst>
          <pc:docMk/>
          <pc:sldMk cId="2666642803" sldId="268"/>
        </pc:sldMkLst>
      </pc:sldChg>
      <pc:sldChg chg="add">
        <pc:chgData name="gabrielkheisa" userId="658fc490-b78e-42d3-b905-80dd2d9569ca" providerId="ADAL" clId="{ABB96C7C-9763-4DFD-863D-366CB822F528}" dt="2023-08-10T15:11:24.055" v="728"/>
        <pc:sldMkLst>
          <pc:docMk/>
          <pc:sldMk cId="1451148908" sldId="269"/>
        </pc:sldMkLst>
      </pc:sldChg>
      <pc:sldChg chg="del">
        <pc:chgData name="gabrielkheisa" userId="658fc490-b78e-42d3-b905-80dd2d9569ca" providerId="ADAL" clId="{ABB96C7C-9763-4DFD-863D-366CB822F528}" dt="2023-08-10T12:44:42.540" v="1" actId="47"/>
        <pc:sldMkLst>
          <pc:docMk/>
          <pc:sldMk cId="3180054606" sldId="269"/>
        </pc:sldMkLst>
      </pc:sldChg>
      <pc:sldChg chg="del">
        <pc:chgData name="gabrielkheisa" userId="658fc490-b78e-42d3-b905-80dd2d9569ca" providerId="ADAL" clId="{ABB96C7C-9763-4DFD-863D-366CB822F528}" dt="2023-08-10T12:44:42.540" v="1" actId="47"/>
        <pc:sldMkLst>
          <pc:docMk/>
          <pc:sldMk cId="717944602" sldId="270"/>
        </pc:sldMkLst>
      </pc:sldChg>
      <pc:sldChg chg="addSp delSp modSp add mod ord modNotesTx">
        <pc:chgData name="gabrielkheisa" userId="658fc490-b78e-42d3-b905-80dd2d9569ca" providerId="ADAL" clId="{ABB96C7C-9763-4DFD-863D-366CB822F528}" dt="2023-08-10T15:40:38.019" v="1250" actId="6549"/>
        <pc:sldMkLst>
          <pc:docMk/>
          <pc:sldMk cId="863557159" sldId="270"/>
        </pc:sldMkLst>
        <pc:spChg chg="mod">
          <ac:chgData name="gabrielkheisa" userId="658fc490-b78e-42d3-b905-80dd2d9569ca" providerId="ADAL" clId="{ABB96C7C-9763-4DFD-863D-366CB822F528}" dt="2023-08-10T15:38:54.055" v="1249" actId="207"/>
          <ac:spMkLst>
            <pc:docMk/>
            <pc:sldMk cId="863557159" sldId="270"/>
            <ac:spMk id="3" creationId="{83F27D9C-9515-09D8-A989-2AFB4C7F9748}"/>
          </ac:spMkLst>
        </pc:spChg>
        <pc:spChg chg="mod">
          <ac:chgData name="gabrielkheisa" userId="658fc490-b78e-42d3-b905-80dd2d9569ca" providerId="ADAL" clId="{ABB96C7C-9763-4DFD-863D-366CB822F528}" dt="2023-08-10T15:15:00.404" v="780" actId="1076"/>
          <ac:spMkLst>
            <pc:docMk/>
            <pc:sldMk cId="863557159" sldId="270"/>
            <ac:spMk id="6" creationId="{0EE3798A-D917-3B8B-1C06-EC17D25E89DD}"/>
          </ac:spMkLst>
        </pc:spChg>
        <pc:picChg chg="add mod">
          <ac:chgData name="gabrielkheisa" userId="658fc490-b78e-42d3-b905-80dd2d9569ca" providerId="ADAL" clId="{ABB96C7C-9763-4DFD-863D-366CB822F528}" dt="2023-08-10T15:18:48.995" v="852" actId="1076"/>
          <ac:picMkLst>
            <pc:docMk/>
            <pc:sldMk cId="863557159" sldId="270"/>
            <ac:picMk id="5" creationId="{296366F2-692D-16E0-0DFC-83051EA5B994}"/>
          </ac:picMkLst>
        </pc:picChg>
        <pc:picChg chg="del">
          <ac:chgData name="gabrielkheisa" userId="658fc490-b78e-42d3-b905-80dd2d9569ca" providerId="ADAL" clId="{ABB96C7C-9763-4DFD-863D-366CB822F528}" dt="2023-08-10T15:15:01.794" v="781" actId="478"/>
          <ac:picMkLst>
            <pc:docMk/>
            <pc:sldMk cId="863557159" sldId="270"/>
            <ac:picMk id="7" creationId="{F5392105-8368-C008-C902-076B8DF8F845}"/>
          </ac:picMkLst>
        </pc:picChg>
      </pc:sldChg>
      <pc:sldChg chg="addSp delSp modSp add mod">
        <pc:chgData name="gabrielkheisa" userId="658fc490-b78e-42d3-b905-80dd2d9569ca" providerId="ADAL" clId="{ABB96C7C-9763-4DFD-863D-366CB822F528}" dt="2023-08-10T15:44:37.502" v="1307" actId="1076"/>
        <pc:sldMkLst>
          <pc:docMk/>
          <pc:sldMk cId="1848270476" sldId="271"/>
        </pc:sldMkLst>
        <pc:spChg chg="del">
          <ac:chgData name="gabrielkheisa" userId="658fc490-b78e-42d3-b905-80dd2d9569ca" providerId="ADAL" clId="{ABB96C7C-9763-4DFD-863D-366CB822F528}" dt="2023-08-10T15:40:51.211" v="1268" actId="478"/>
          <ac:spMkLst>
            <pc:docMk/>
            <pc:sldMk cId="1848270476" sldId="271"/>
            <ac:spMk id="3" creationId="{83F27D9C-9515-09D8-A989-2AFB4C7F9748}"/>
          </ac:spMkLst>
        </pc:spChg>
        <pc:spChg chg="mod">
          <ac:chgData name="gabrielkheisa" userId="658fc490-b78e-42d3-b905-80dd2d9569ca" providerId="ADAL" clId="{ABB96C7C-9763-4DFD-863D-366CB822F528}" dt="2023-08-10T15:41:33.409" v="1276" actId="1076"/>
          <ac:spMkLst>
            <pc:docMk/>
            <pc:sldMk cId="1848270476" sldId="271"/>
            <ac:spMk id="6" creationId="{0EE3798A-D917-3B8B-1C06-EC17D25E89DD}"/>
          </ac:spMkLst>
        </pc:spChg>
        <pc:spChg chg="add del mod">
          <ac:chgData name="gabrielkheisa" userId="658fc490-b78e-42d3-b905-80dd2d9569ca" providerId="ADAL" clId="{ABB96C7C-9763-4DFD-863D-366CB822F528}" dt="2023-08-10T15:41:24.293" v="1273" actId="22"/>
          <ac:spMkLst>
            <pc:docMk/>
            <pc:sldMk cId="1848270476" sldId="271"/>
            <ac:spMk id="7" creationId="{C5AD307C-02A1-F8E2-ED68-D28FD0244B81}"/>
          </ac:spMkLst>
        </pc:spChg>
        <pc:spChg chg="add del">
          <ac:chgData name="gabrielkheisa" userId="658fc490-b78e-42d3-b905-80dd2d9569ca" providerId="ADAL" clId="{ABB96C7C-9763-4DFD-863D-366CB822F528}" dt="2023-08-10T15:41:35.475" v="1277" actId="22"/>
          <ac:spMkLst>
            <pc:docMk/>
            <pc:sldMk cId="1848270476" sldId="271"/>
            <ac:spMk id="9" creationId="{6115D057-9E73-745D-949D-B9C805554947}"/>
          </ac:spMkLst>
        </pc:spChg>
        <pc:spChg chg="add del">
          <ac:chgData name="gabrielkheisa" userId="658fc490-b78e-42d3-b905-80dd2d9569ca" providerId="ADAL" clId="{ABB96C7C-9763-4DFD-863D-366CB822F528}" dt="2023-08-10T15:41:41.981" v="1285" actId="22"/>
          <ac:spMkLst>
            <pc:docMk/>
            <pc:sldMk cId="1848270476" sldId="271"/>
            <ac:spMk id="11" creationId="{06CBAEE3-C9ED-A506-67D7-18EA11DA88A8}"/>
          </ac:spMkLst>
        </pc:spChg>
        <pc:spChg chg="add mod">
          <ac:chgData name="gabrielkheisa" userId="658fc490-b78e-42d3-b905-80dd2d9569ca" providerId="ADAL" clId="{ABB96C7C-9763-4DFD-863D-366CB822F528}" dt="2023-08-10T15:42:06.774" v="1292" actId="1076"/>
          <ac:spMkLst>
            <pc:docMk/>
            <pc:sldMk cId="1848270476" sldId="271"/>
            <ac:spMk id="13" creationId="{E6A48805-E9DA-F574-EE81-F4593135C706}"/>
          </ac:spMkLst>
        </pc:spChg>
        <pc:spChg chg="add del">
          <ac:chgData name="gabrielkheisa" userId="658fc490-b78e-42d3-b905-80dd2d9569ca" providerId="ADAL" clId="{ABB96C7C-9763-4DFD-863D-366CB822F528}" dt="2023-08-10T15:43:11.765" v="1294"/>
          <ac:spMkLst>
            <pc:docMk/>
            <pc:sldMk cId="1848270476" sldId="271"/>
            <ac:spMk id="14" creationId="{B97B0DAE-86E2-B84E-3C3E-4928CBEC93FC}"/>
          </ac:spMkLst>
        </pc:spChg>
        <pc:spChg chg="add del">
          <ac:chgData name="gabrielkheisa" userId="658fc490-b78e-42d3-b905-80dd2d9569ca" providerId="ADAL" clId="{ABB96C7C-9763-4DFD-863D-366CB822F528}" dt="2023-08-10T15:44:12.858" v="1302"/>
          <ac:spMkLst>
            <pc:docMk/>
            <pc:sldMk cId="1848270476" sldId="271"/>
            <ac:spMk id="17" creationId="{A1F79B3E-2D9C-6157-1BD7-C56BC8CE3571}"/>
          </ac:spMkLst>
        </pc:spChg>
        <pc:picChg chg="del">
          <ac:chgData name="gabrielkheisa" userId="658fc490-b78e-42d3-b905-80dd2d9569ca" providerId="ADAL" clId="{ABB96C7C-9763-4DFD-863D-366CB822F528}" dt="2023-08-10T15:40:52.875" v="1269" actId="478"/>
          <ac:picMkLst>
            <pc:docMk/>
            <pc:sldMk cId="1848270476" sldId="271"/>
            <ac:picMk id="5" creationId="{296366F2-692D-16E0-0DFC-83051EA5B994}"/>
          </ac:picMkLst>
        </pc:picChg>
        <pc:picChg chg="add mod">
          <ac:chgData name="gabrielkheisa" userId="658fc490-b78e-42d3-b905-80dd2d9569ca" providerId="ADAL" clId="{ABB96C7C-9763-4DFD-863D-366CB822F528}" dt="2023-08-10T15:44:36.164" v="1306" actId="14100"/>
          <ac:picMkLst>
            <pc:docMk/>
            <pc:sldMk cId="1848270476" sldId="271"/>
            <ac:picMk id="16" creationId="{1B21AA7C-4653-660F-4422-D2AD160DD3D6}"/>
          </ac:picMkLst>
        </pc:picChg>
        <pc:picChg chg="add mod">
          <ac:chgData name="gabrielkheisa" userId="658fc490-b78e-42d3-b905-80dd2d9569ca" providerId="ADAL" clId="{ABB96C7C-9763-4DFD-863D-366CB822F528}" dt="2023-08-10T15:44:37.502" v="1307" actId="1076"/>
          <ac:picMkLst>
            <pc:docMk/>
            <pc:sldMk cId="1848270476" sldId="271"/>
            <ac:picMk id="19" creationId="{72BCF612-A959-E5D4-E966-CDB79C5296EB}"/>
          </ac:picMkLst>
        </pc:picChg>
      </pc:sldChg>
      <pc:sldChg chg="del">
        <pc:chgData name="gabrielkheisa" userId="658fc490-b78e-42d3-b905-80dd2d9569ca" providerId="ADAL" clId="{ABB96C7C-9763-4DFD-863D-366CB822F528}" dt="2023-08-10T12:44:42.540" v="1" actId="47"/>
        <pc:sldMkLst>
          <pc:docMk/>
          <pc:sldMk cId="2223524589" sldId="271"/>
        </pc:sldMkLst>
      </pc:sldChg>
      <pc:sldChg chg="addSp delSp modSp add mod">
        <pc:chgData name="gabrielkheisa" userId="658fc490-b78e-42d3-b905-80dd2d9569ca" providerId="ADAL" clId="{ABB96C7C-9763-4DFD-863D-366CB822F528}" dt="2023-08-10T16:29:53.099" v="1368" actId="20577"/>
        <pc:sldMkLst>
          <pc:docMk/>
          <pc:sldMk cId="420776674" sldId="272"/>
        </pc:sldMkLst>
        <pc:spChg chg="add mod">
          <ac:chgData name="gabrielkheisa" userId="658fc490-b78e-42d3-b905-80dd2d9569ca" providerId="ADAL" clId="{ABB96C7C-9763-4DFD-863D-366CB822F528}" dt="2023-08-10T16:29:53.099" v="1368" actId="20577"/>
          <ac:spMkLst>
            <pc:docMk/>
            <pc:sldMk cId="420776674" sldId="272"/>
            <ac:spMk id="2" creationId="{A728B4CC-2D02-E667-427B-66C409DB665A}"/>
          </ac:spMkLst>
        </pc:spChg>
        <pc:spChg chg="add del mod">
          <ac:chgData name="gabrielkheisa" userId="658fc490-b78e-42d3-b905-80dd2d9569ca" providerId="ADAL" clId="{ABB96C7C-9763-4DFD-863D-366CB822F528}" dt="2023-08-10T16:10:44.297" v="1336"/>
          <ac:spMkLst>
            <pc:docMk/>
            <pc:sldMk cId="420776674" sldId="272"/>
            <ac:spMk id="3" creationId="{DA41C54C-B10B-3A5B-E965-D5056761B779}"/>
          </ac:spMkLst>
        </pc:spChg>
        <pc:spChg chg="mod">
          <ac:chgData name="gabrielkheisa" userId="658fc490-b78e-42d3-b905-80dd2d9569ca" providerId="ADAL" clId="{ABB96C7C-9763-4DFD-863D-366CB822F528}" dt="2023-08-10T16:29:40.602" v="1354" actId="20577"/>
          <ac:spMkLst>
            <pc:docMk/>
            <pc:sldMk cId="420776674" sldId="272"/>
            <ac:spMk id="6" creationId="{0EE3798A-D917-3B8B-1C06-EC17D25E89DD}"/>
          </ac:spMkLst>
        </pc:spChg>
        <pc:spChg chg="del mod">
          <ac:chgData name="gabrielkheisa" userId="658fc490-b78e-42d3-b905-80dd2d9569ca" providerId="ADAL" clId="{ABB96C7C-9763-4DFD-863D-366CB822F528}" dt="2023-08-10T16:10:36.721" v="1331" actId="478"/>
          <ac:spMkLst>
            <pc:docMk/>
            <pc:sldMk cId="420776674" sldId="272"/>
            <ac:spMk id="13" creationId="{E6A48805-E9DA-F574-EE81-F4593135C706}"/>
          </ac:spMkLst>
        </pc:spChg>
        <pc:picChg chg="del">
          <ac:chgData name="gabrielkheisa" userId="658fc490-b78e-42d3-b905-80dd2d9569ca" providerId="ADAL" clId="{ABB96C7C-9763-4DFD-863D-366CB822F528}" dt="2023-08-10T16:10:22.328" v="1329" actId="478"/>
          <ac:picMkLst>
            <pc:docMk/>
            <pc:sldMk cId="420776674" sldId="272"/>
            <ac:picMk id="16" creationId="{1B21AA7C-4653-660F-4422-D2AD160DD3D6}"/>
          </ac:picMkLst>
        </pc:picChg>
        <pc:picChg chg="del">
          <ac:chgData name="gabrielkheisa" userId="658fc490-b78e-42d3-b905-80dd2d9569ca" providerId="ADAL" clId="{ABB96C7C-9763-4DFD-863D-366CB822F528}" dt="2023-08-10T16:10:21.976" v="1328" actId="478"/>
          <ac:picMkLst>
            <pc:docMk/>
            <pc:sldMk cId="420776674" sldId="272"/>
            <ac:picMk id="19" creationId="{72BCF612-A959-E5D4-E966-CDB79C5296EB}"/>
          </ac:picMkLst>
        </pc:picChg>
      </pc:sldChg>
      <pc:sldChg chg="del">
        <pc:chgData name="gabrielkheisa" userId="658fc490-b78e-42d3-b905-80dd2d9569ca" providerId="ADAL" clId="{ABB96C7C-9763-4DFD-863D-366CB822F528}" dt="2023-08-10T12:44:42.540" v="1" actId="47"/>
        <pc:sldMkLst>
          <pc:docMk/>
          <pc:sldMk cId="2171633929" sldId="272"/>
        </pc:sldMkLst>
      </pc:sldChg>
      <pc:sldChg chg="del">
        <pc:chgData name="gabrielkheisa" userId="658fc490-b78e-42d3-b905-80dd2d9569ca" providerId="ADAL" clId="{ABB96C7C-9763-4DFD-863D-366CB822F528}" dt="2023-08-10T12:44:42.540" v="1" actId="47"/>
        <pc:sldMkLst>
          <pc:docMk/>
          <pc:sldMk cId="1189202489" sldId="273"/>
        </pc:sldMkLst>
      </pc:sldChg>
      <pc:sldChg chg="del">
        <pc:chgData name="gabrielkheisa" userId="658fc490-b78e-42d3-b905-80dd2d9569ca" providerId="ADAL" clId="{ABB96C7C-9763-4DFD-863D-366CB822F528}" dt="2023-08-10T12:44:42.540" v="1" actId="47"/>
        <pc:sldMkLst>
          <pc:docMk/>
          <pc:sldMk cId="701343796" sldId="274"/>
        </pc:sldMkLst>
      </pc:sldChg>
      <pc:sldChg chg="del">
        <pc:chgData name="gabrielkheisa" userId="658fc490-b78e-42d3-b905-80dd2d9569ca" providerId="ADAL" clId="{ABB96C7C-9763-4DFD-863D-366CB822F528}" dt="2023-08-10T12:44:42.540" v="1" actId="47"/>
        <pc:sldMkLst>
          <pc:docMk/>
          <pc:sldMk cId="1310532285" sldId="275"/>
        </pc:sldMkLst>
      </pc:sldChg>
      <pc:sldChg chg="del">
        <pc:chgData name="gabrielkheisa" userId="658fc490-b78e-42d3-b905-80dd2d9569ca" providerId="ADAL" clId="{ABB96C7C-9763-4DFD-863D-366CB822F528}" dt="2023-08-10T12:44:42.540" v="1" actId="47"/>
        <pc:sldMkLst>
          <pc:docMk/>
          <pc:sldMk cId="3620004573" sldId="276"/>
        </pc:sldMkLst>
      </pc:sldChg>
      <pc:sldChg chg="del">
        <pc:chgData name="gabrielkheisa" userId="658fc490-b78e-42d3-b905-80dd2d9569ca" providerId="ADAL" clId="{ABB96C7C-9763-4DFD-863D-366CB822F528}" dt="2023-08-10T12:44:42.540" v="1" actId="47"/>
        <pc:sldMkLst>
          <pc:docMk/>
          <pc:sldMk cId="2626317119" sldId="277"/>
        </pc:sldMkLst>
      </pc:sldChg>
      <pc:sldChg chg="del">
        <pc:chgData name="gabrielkheisa" userId="658fc490-b78e-42d3-b905-80dd2d9569ca" providerId="ADAL" clId="{ABB96C7C-9763-4DFD-863D-366CB822F528}" dt="2023-08-10T12:44:42.540" v="1" actId="47"/>
        <pc:sldMkLst>
          <pc:docMk/>
          <pc:sldMk cId="2164259615" sldId="278"/>
        </pc:sldMkLst>
      </pc:sldChg>
      <pc:sldChg chg="del">
        <pc:chgData name="gabrielkheisa" userId="658fc490-b78e-42d3-b905-80dd2d9569ca" providerId="ADAL" clId="{ABB96C7C-9763-4DFD-863D-366CB822F528}" dt="2023-08-10T12:44:42.540" v="1" actId="47"/>
        <pc:sldMkLst>
          <pc:docMk/>
          <pc:sldMk cId="207524650" sldId="279"/>
        </pc:sldMkLst>
      </pc:sldChg>
      <pc:sldChg chg="del">
        <pc:chgData name="gabrielkheisa" userId="658fc490-b78e-42d3-b905-80dd2d9569ca" providerId="ADAL" clId="{ABB96C7C-9763-4DFD-863D-366CB822F528}" dt="2023-08-10T12:44:42.540" v="1" actId="47"/>
        <pc:sldMkLst>
          <pc:docMk/>
          <pc:sldMk cId="191358809" sldId="280"/>
        </pc:sldMkLst>
      </pc:sldChg>
      <pc:sldChg chg="del">
        <pc:chgData name="gabrielkheisa" userId="658fc490-b78e-42d3-b905-80dd2d9569ca" providerId="ADAL" clId="{ABB96C7C-9763-4DFD-863D-366CB822F528}" dt="2023-08-10T12:44:42.540" v="1" actId="47"/>
        <pc:sldMkLst>
          <pc:docMk/>
          <pc:sldMk cId="2005155764" sldId="281"/>
        </pc:sldMkLst>
      </pc:sldChg>
      <pc:sldChg chg="del">
        <pc:chgData name="gabrielkheisa" userId="658fc490-b78e-42d3-b905-80dd2d9569ca" providerId="ADAL" clId="{ABB96C7C-9763-4DFD-863D-366CB822F528}" dt="2023-08-10T12:44:42.540" v="1" actId="47"/>
        <pc:sldMkLst>
          <pc:docMk/>
          <pc:sldMk cId="3336159444" sldId="282"/>
        </pc:sldMkLst>
      </pc:sldChg>
      <pc:sldChg chg="del">
        <pc:chgData name="gabrielkheisa" userId="658fc490-b78e-42d3-b905-80dd2d9569ca" providerId="ADAL" clId="{ABB96C7C-9763-4DFD-863D-366CB822F528}" dt="2023-08-10T12:44:42.540" v="1" actId="47"/>
        <pc:sldMkLst>
          <pc:docMk/>
          <pc:sldMk cId="1187071922" sldId="283"/>
        </pc:sldMkLst>
      </pc:sldChg>
      <pc:sldChg chg="del">
        <pc:chgData name="gabrielkheisa" userId="658fc490-b78e-42d3-b905-80dd2d9569ca" providerId="ADAL" clId="{ABB96C7C-9763-4DFD-863D-366CB822F528}" dt="2023-08-10T12:44:42.540" v="1" actId="47"/>
        <pc:sldMkLst>
          <pc:docMk/>
          <pc:sldMk cId="2319547703" sldId="284"/>
        </pc:sldMkLst>
      </pc:sldChg>
      <pc:sldChg chg="del">
        <pc:chgData name="gabrielkheisa" userId="658fc490-b78e-42d3-b905-80dd2d9569ca" providerId="ADAL" clId="{ABB96C7C-9763-4DFD-863D-366CB822F528}" dt="2023-08-10T12:44:42.540" v="1" actId="47"/>
        <pc:sldMkLst>
          <pc:docMk/>
          <pc:sldMk cId="223659235" sldId="285"/>
        </pc:sldMkLst>
      </pc:sldChg>
      <pc:sldMasterChg chg="delSldLayout">
        <pc:chgData name="gabrielkheisa" userId="658fc490-b78e-42d3-b905-80dd2d9569ca" providerId="ADAL" clId="{ABB96C7C-9763-4DFD-863D-366CB822F528}" dt="2023-08-10T12:45:13.541" v="10" actId="47"/>
        <pc:sldMasterMkLst>
          <pc:docMk/>
          <pc:sldMasterMk cId="0" sldId="2147483655"/>
        </pc:sldMasterMkLst>
        <pc:sldLayoutChg chg="del">
          <pc:chgData name="gabrielkheisa" userId="658fc490-b78e-42d3-b905-80dd2d9569ca" providerId="ADAL" clId="{ABB96C7C-9763-4DFD-863D-366CB822F528}" dt="2023-08-10T12:44:41.290" v="0" actId="2696"/>
          <pc:sldLayoutMkLst>
            <pc:docMk/>
            <pc:sldMasterMk cId="0" sldId="2147483655"/>
            <pc:sldLayoutMk cId="0" sldId="2147483648"/>
          </pc:sldLayoutMkLst>
        </pc:sldLayoutChg>
        <pc:sldLayoutChg chg="del">
          <pc:chgData name="gabrielkheisa" userId="658fc490-b78e-42d3-b905-80dd2d9569ca" providerId="ADAL" clId="{ABB96C7C-9763-4DFD-863D-366CB822F528}" dt="2023-08-10T12:44:42.540" v="1" actId="47"/>
          <pc:sldLayoutMkLst>
            <pc:docMk/>
            <pc:sldMasterMk cId="0" sldId="2147483655"/>
            <pc:sldLayoutMk cId="0" sldId="2147483649"/>
          </pc:sldLayoutMkLst>
        </pc:sldLayoutChg>
        <pc:sldLayoutChg chg="del">
          <pc:chgData name="gabrielkheisa" userId="658fc490-b78e-42d3-b905-80dd2d9569ca" providerId="ADAL" clId="{ABB96C7C-9763-4DFD-863D-366CB822F528}" dt="2023-08-10T12:44:42.540" v="1" actId="47"/>
          <pc:sldLayoutMkLst>
            <pc:docMk/>
            <pc:sldMasterMk cId="0" sldId="2147483655"/>
            <pc:sldLayoutMk cId="0" sldId="2147483651"/>
          </pc:sldLayoutMkLst>
        </pc:sldLayoutChg>
        <pc:sldLayoutChg chg="del">
          <pc:chgData name="gabrielkheisa" userId="658fc490-b78e-42d3-b905-80dd2d9569ca" providerId="ADAL" clId="{ABB96C7C-9763-4DFD-863D-366CB822F528}" dt="2023-08-10T12:45:13.541" v="10" actId="47"/>
          <pc:sldLayoutMkLst>
            <pc:docMk/>
            <pc:sldMasterMk cId="0" sldId="2147483655"/>
            <pc:sldLayoutMk cId="0" sldId="2147483654"/>
          </pc:sldLayoutMkLst>
        </pc:sldLayoutChg>
      </pc:sldMasterChg>
    </pc:docChg>
  </pc:docChgLst>
  <pc:docChgLst>
    <pc:chgData name="gabrielkheisa" userId="658fc490-b78e-42d3-b905-80dd2d9569ca" providerId="ADAL" clId="{8CC70753-1796-4F20-ABA0-491365CC1A02}"/>
    <pc:docChg chg="undo custSel addSld modSld">
      <pc:chgData name="gabrielkheisa" userId="658fc490-b78e-42d3-b905-80dd2d9569ca" providerId="ADAL" clId="{8CC70753-1796-4F20-ABA0-491365CC1A02}" dt="2023-08-09T14:42:43.959" v="600" actId="20577"/>
      <pc:docMkLst>
        <pc:docMk/>
      </pc:docMkLst>
      <pc:sldChg chg="modSp mod">
        <pc:chgData name="gabrielkheisa" userId="658fc490-b78e-42d3-b905-80dd2d9569ca" providerId="ADAL" clId="{8CC70753-1796-4F20-ABA0-491365CC1A02}" dt="2023-08-09T14:19:58.616" v="63" actId="20577"/>
        <pc:sldMkLst>
          <pc:docMk/>
          <pc:sldMk cId="3306441924" sldId="260"/>
        </pc:sldMkLst>
        <pc:spChg chg="mod">
          <ac:chgData name="gabrielkheisa" userId="658fc490-b78e-42d3-b905-80dd2d9569ca" providerId="ADAL" clId="{8CC70753-1796-4F20-ABA0-491365CC1A02}" dt="2023-08-09T14:19:58.616" v="63" actId="20577"/>
          <ac:spMkLst>
            <pc:docMk/>
            <pc:sldMk cId="3306441924" sldId="260"/>
            <ac:spMk id="3" creationId="{627B1582-34C7-405E-6BFF-DFDEF53EEB7A}"/>
          </ac:spMkLst>
        </pc:spChg>
      </pc:sldChg>
      <pc:sldChg chg="modSp mod">
        <pc:chgData name="gabrielkheisa" userId="658fc490-b78e-42d3-b905-80dd2d9569ca" providerId="ADAL" clId="{8CC70753-1796-4F20-ABA0-491365CC1A02}" dt="2023-08-09T14:22:56.759" v="132" actId="1076"/>
        <pc:sldMkLst>
          <pc:docMk/>
          <pc:sldMk cId="1760673226" sldId="266"/>
        </pc:sldMkLst>
        <pc:graphicFrameChg chg="mod modGraphic">
          <ac:chgData name="gabrielkheisa" userId="658fc490-b78e-42d3-b905-80dd2d9569ca" providerId="ADAL" clId="{8CC70753-1796-4F20-ABA0-491365CC1A02}" dt="2023-08-09T14:22:56.759" v="132" actId="1076"/>
          <ac:graphicFrameMkLst>
            <pc:docMk/>
            <pc:sldMk cId="1760673226" sldId="266"/>
            <ac:graphicFrameMk id="5" creationId="{97E1FE21-A484-F4BD-650B-C96E15349CEA}"/>
          </ac:graphicFrameMkLst>
        </pc:graphicFrameChg>
      </pc:sldChg>
      <pc:sldChg chg="modSp mod">
        <pc:chgData name="gabrielkheisa" userId="658fc490-b78e-42d3-b905-80dd2d9569ca" providerId="ADAL" clId="{8CC70753-1796-4F20-ABA0-491365CC1A02}" dt="2023-08-09T14:19:26.019" v="39" actId="20577"/>
        <pc:sldMkLst>
          <pc:docMk/>
          <pc:sldMk cId="447014718" sldId="267"/>
        </pc:sldMkLst>
        <pc:spChg chg="mod">
          <ac:chgData name="gabrielkheisa" userId="658fc490-b78e-42d3-b905-80dd2d9569ca" providerId="ADAL" clId="{8CC70753-1796-4F20-ABA0-491365CC1A02}" dt="2023-08-09T14:19:26.019" v="39" actId="20577"/>
          <ac:spMkLst>
            <pc:docMk/>
            <pc:sldMk cId="447014718" sldId="267"/>
            <ac:spMk id="3" creationId="{F9065285-B449-5151-641B-754F97CAAF58}"/>
          </ac:spMkLst>
        </pc:spChg>
      </pc:sldChg>
      <pc:sldChg chg="modSp mod">
        <pc:chgData name="gabrielkheisa" userId="658fc490-b78e-42d3-b905-80dd2d9569ca" providerId="ADAL" clId="{8CC70753-1796-4F20-ABA0-491365CC1A02}" dt="2023-08-09T14:42:43.959" v="600" actId="20577"/>
        <pc:sldMkLst>
          <pc:docMk/>
          <pc:sldMk cId="717944602" sldId="270"/>
        </pc:sldMkLst>
        <pc:spChg chg="mod">
          <ac:chgData name="gabrielkheisa" userId="658fc490-b78e-42d3-b905-80dd2d9569ca" providerId="ADAL" clId="{8CC70753-1796-4F20-ABA0-491365CC1A02}" dt="2023-08-09T14:42:43.959" v="600" actId="20577"/>
          <ac:spMkLst>
            <pc:docMk/>
            <pc:sldMk cId="717944602" sldId="270"/>
            <ac:spMk id="3" creationId="{F3E37462-7ACC-5EAF-F5D3-9C27CDB2813A}"/>
          </ac:spMkLst>
        </pc:spChg>
      </pc:sldChg>
      <pc:sldChg chg="modSp mod">
        <pc:chgData name="gabrielkheisa" userId="658fc490-b78e-42d3-b905-80dd2d9569ca" providerId="ADAL" clId="{8CC70753-1796-4F20-ABA0-491365CC1A02}" dt="2023-08-09T14:23:38.094" v="155" actId="1076"/>
        <pc:sldMkLst>
          <pc:docMk/>
          <pc:sldMk cId="701343796" sldId="274"/>
        </pc:sldMkLst>
        <pc:spChg chg="mod">
          <ac:chgData name="gabrielkheisa" userId="658fc490-b78e-42d3-b905-80dd2d9569ca" providerId="ADAL" clId="{8CC70753-1796-4F20-ABA0-491365CC1A02}" dt="2023-08-09T14:23:38.094" v="155" actId="1076"/>
          <ac:spMkLst>
            <pc:docMk/>
            <pc:sldMk cId="701343796" sldId="274"/>
            <ac:spMk id="2" creationId="{3FF7CB57-DDA5-5E2D-446E-CD6129C826EF}"/>
          </ac:spMkLst>
        </pc:spChg>
      </pc:sldChg>
      <pc:sldChg chg="addSp delSp modSp add mod modNotesTx">
        <pc:chgData name="gabrielkheisa" userId="658fc490-b78e-42d3-b905-80dd2d9569ca" providerId="ADAL" clId="{8CC70753-1796-4F20-ABA0-491365CC1A02}" dt="2023-08-09T14:33:23.562" v="209" actId="20577"/>
        <pc:sldMkLst>
          <pc:docMk/>
          <pc:sldMk cId="2319547703" sldId="284"/>
        </pc:sldMkLst>
        <pc:spChg chg="mod">
          <ac:chgData name="gabrielkheisa" userId="658fc490-b78e-42d3-b905-80dd2d9569ca" providerId="ADAL" clId="{8CC70753-1796-4F20-ABA0-491365CC1A02}" dt="2023-08-09T14:30:58.820" v="182" actId="20577"/>
          <ac:spMkLst>
            <pc:docMk/>
            <pc:sldMk cId="2319547703" sldId="284"/>
            <ac:spMk id="2" creationId="{3FF7CB57-DDA5-5E2D-446E-CD6129C826EF}"/>
          </ac:spMkLst>
        </pc:spChg>
        <pc:picChg chg="add del mod">
          <ac:chgData name="gabrielkheisa" userId="658fc490-b78e-42d3-b905-80dd2d9569ca" providerId="ADAL" clId="{8CC70753-1796-4F20-ABA0-491365CC1A02}" dt="2023-08-09T14:30:08.635" v="171" actId="478"/>
          <ac:picMkLst>
            <pc:docMk/>
            <pc:sldMk cId="2319547703" sldId="284"/>
            <ac:picMk id="3" creationId="{FAF9DA53-708F-E071-6A66-517E8E59D7D9}"/>
          </ac:picMkLst>
        </pc:picChg>
        <pc:picChg chg="del">
          <ac:chgData name="gabrielkheisa" userId="658fc490-b78e-42d3-b905-80dd2d9569ca" providerId="ADAL" clId="{8CC70753-1796-4F20-ABA0-491365CC1A02}" dt="2023-08-09T14:29:48.003" v="168" actId="478"/>
          <ac:picMkLst>
            <pc:docMk/>
            <pc:sldMk cId="2319547703" sldId="284"/>
            <ac:picMk id="4" creationId="{AF0CE80A-1840-0F85-64B3-44E28FE79059}"/>
          </ac:picMkLst>
        </pc:picChg>
        <pc:picChg chg="add del">
          <ac:chgData name="gabrielkheisa" userId="658fc490-b78e-42d3-b905-80dd2d9569ca" providerId="ADAL" clId="{8CC70753-1796-4F20-ABA0-491365CC1A02}" dt="2023-08-09T14:30:24.093" v="173" actId="478"/>
          <ac:picMkLst>
            <pc:docMk/>
            <pc:sldMk cId="2319547703" sldId="284"/>
            <ac:picMk id="6" creationId="{5E09DA68-B853-68AD-2AB8-2A5CE13C2E8C}"/>
          </ac:picMkLst>
        </pc:picChg>
        <pc:picChg chg="add mod modCrop">
          <ac:chgData name="gabrielkheisa" userId="658fc490-b78e-42d3-b905-80dd2d9569ca" providerId="ADAL" clId="{8CC70753-1796-4F20-ABA0-491365CC1A02}" dt="2023-08-09T14:33:10.908" v="197" actId="1076"/>
          <ac:picMkLst>
            <pc:docMk/>
            <pc:sldMk cId="2319547703" sldId="284"/>
            <ac:picMk id="8" creationId="{E4EF30B8-A2EA-46BD-00A7-A42DF3530E09}"/>
          </ac:picMkLst>
        </pc:picChg>
        <pc:picChg chg="add mod modCrop">
          <ac:chgData name="gabrielkheisa" userId="658fc490-b78e-42d3-b905-80dd2d9569ca" providerId="ADAL" clId="{8CC70753-1796-4F20-ABA0-491365CC1A02}" dt="2023-08-09T14:33:21.027" v="202" actId="1076"/>
          <ac:picMkLst>
            <pc:docMk/>
            <pc:sldMk cId="2319547703" sldId="284"/>
            <ac:picMk id="10" creationId="{9A34DA11-69D5-C782-2699-29013402D02D}"/>
          </ac:picMkLst>
        </pc:picChg>
      </pc:sldChg>
      <pc:sldChg chg="addSp delSp modSp add mod modNotesTx">
        <pc:chgData name="gabrielkheisa" userId="658fc490-b78e-42d3-b905-80dd2d9569ca" providerId="ADAL" clId="{8CC70753-1796-4F20-ABA0-491365CC1A02}" dt="2023-08-09T14:34:09.694" v="233" actId="20577"/>
        <pc:sldMkLst>
          <pc:docMk/>
          <pc:sldMk cId="223659235" sldId="285"/>
        </pc:sldMkLst>
        <pc:picChg chg="add mod">
          <ac:chgData name="gabrielkheisa" userId="658fc490-b78e-42d3-b905-80dd2d9569ca" providerId="ADAL" clId="{8CC70753-1796-4F20-ABA0-491365CC1A02}" dt="2023-08-09T14:34:04.398" v="215" actId="14100"/>
          <ac:picMkLst>
            <pc:docMk/>
            <pc:sldMk cId="223659235" sldId="285"/>
            <ac:picMk id="4" creationId="{310F91AA-3D8B-DD4D-EA8B-2B0B11A5EC73}"/>
          </ac:picMkLst>
        </pc:picChg>
        <pc:picChg chg="del">
          <ac:chgData name="gabrielkheisa" userId="658fc490-b78e-42d3-b905-80dd2d9569ca" providerId="ADAL" clId="{8CC70753-1796-4F20-ABA0-491365CC1A02}" dt="2023-08-09T14:33:49.367" v="212" actId="478"/>
          <ac:picMkLst>
            <pc:docMk/>
            <pc:sldMk cId="223659235" sldId="285"/>
            <ac:picMk id="8" creationId="{E4EF30B8-A2EA-46BD-00A7-A42DF3530E09}"/>
          </ac:picMkLst>
        </pc:picChg>
        <pc:picChg chg="del">
          <ac:chgData name="gabrielkheisa" userId="658fc490-b78e-42d3-b905-80dd2d9569ca" providerId="ADAL" clId="{8CC70753-1796-4F20-ABA0-491365CC1A02}" dt="2023-08-09T14:33:48.833" v="211" actId="478"/>
          <ac:picMkLst>
            <pc:docMk/>
            <pc:sldMk cId="223659235" sldId="285"/>
            <ac:picMk id="10" creationId="{9A34DA11-69D5-C782-2699-29013402D02D}"/>
          </ac:picMkLst>
        </pc:picChg>
      </pc:sldChg>
    </pc:docChg>
  </pc:docChgLst>
  <pc:docChgLst>
    <pc:chgData name="gabrielkheisa" userId="658fc490-b78e-42d3-b905-80dd2d9569ca" providerId="ADAL" clId="{DF9B14AC-831C-4DAD-96B0-C5EAE2190253}"/>
    <pc:docChg chg="undo custSel addSld modSld">
      <pc:chgData name="gabrielkheisa" userId="658fc490-b78e-42d3-b905-80dd2d9569ca" providerId="ADAL" clId="{DF9B14AC-831C-4DAD-96B0-C5EAE2190253}" dt="2023-07-09T07:40:06.772" v="1058" actId="14100"/>
      <pc:docMkLst>
        <pc:docMk/>
      </pc:docMkLst>
      <pc:sldChg chg="modSp mod">
        <pc:chgData name="gabrielkheisa" userId="658fc490-b78e-42d3-b905-80dd2d9569ca" providerId="ADAL" clId="{DF9B14AC-831C-4DAD-96B0-C5EAE2190253}" dt="2023-07-05T12:38:20.521" v="2"/>
        <pc:sldMkLst>
          <pc:docMk/>
          <pc:sldMk cId="1998797359" sldId="256"/>
        </pc:sldMkLst>
        <pc:spChg chg="mod">
          <ac:chgData name="gabrielkheisa" userId="658fc490-b78e-42d3-b905-80dd2d9569ca" providerId="ADAL" clId="{DF9B14AC-831C-4DAD-96B0-C5EAE2190253}" dt="2023-07-05T12:38:20.521" v="2"/>
          <ac:spMkLst>
            <pc:docMk/>
            <pc:sldMk cId="1998797359" sldId="256"/>
            <ac:spMk id="42" creationId="{00000000-0000-0000-0000-000000000000}"/>
          </ac:spMkLst>
        </pc:spChg>
      </pc:sldChg>
      <pc:sldChg chg="modSp mod">
        <pc:chgData name="gabrielkheisa" userId="658fc490-b78e-42d3-b905-80dd2d9569ca" providerId="ADAL" clId="{DF9B14AC-831C-4DAD-96B0-C5EAE2190253}" dt="2023-07-05T12:40:01.190" v="226" actId="20577"/>
        <pc:sldMkLst>
          <pc:docMk/>
          <pc:sldMk cId="1467428986" sldId="261"/>
        </pc:sldMkLst>
        <pc:spChg chg="mod">
          <ac:chgData name="gabrielkheisa" userId="658fc490-b78e-42d3-b905-80dd2d9569ca" providerId="ADAL" clId="{DF9B14AC-831C-4DAD-96B0-C5EAE2190253}" dt="2023-07-05T12:40:01.190" v="226" actId="20577"/>
          <ac:spMkLst>
            <pc:docMk/>
            <pc:sldMk cId="1467428986" sldId="261"/>
            <ac:spMk id="3" creationId="{627B1582-34C7-405E-6BFF-DFDEF53EEB7A}"/>
          </ac:spMkLst>
        </pc:spChg>
      </pc:sldChg>
      <pc:sldChg chg="modSp mod">
        <pc:chgData name="gabrielkheisa" userId="658fc490-b78e-42d3-b905-80dd2d9569ca" providerId="ADAL" clId="{DF9B14AC-831C-4DAD-96B0-C5EAE2190253}" dt="2023-07-09T07:30:29.546" v="461" actId="12"/>
        <pc:sldMkLst>
          <pc:docMk/>
          <pc:sldMk cId="3180054606" sldId="269"/>
        </pc:sldMkLst>
        <pc:spChg chg="mod">
          <ac:chgData name="gabrielkheisa" userId="658fc490-b78e-42d3-b905-80dd2d9569ca" providerId="ADAL" clId="{DF9B14AC-831C-4DAD-96B0-C5EAE2190253}" dt="2023-07-09T07:30:29.546" v="461" actId="12"/>
          <ac:spMkLst>
            <pc:docMk/>
            <pc:sldMk cId="3180054606" sldId="269"/>
            <ac:spMk id="3" creationId="{8CB558CD-C5D5-2940-7498-9D19E10764DE}"/>
          </ac:spMkLst>
        </pc:spChg>
      </pc:sldChg>
      <pc:sldChg chg="addSp delSp modSp add mod">
        <pc:chgData name="gabrielkheisa" userId="658fc490-b78e-42d3-b905-80dd2d9569ca" providerId="ADAL" clId="{DF9B14AC-831C-4DAD-96B0-C5EAE2190253}" dt="2023-07-05T12:42:42.815" v="301" actId="1076"/>
        <pc:sldMkLst>
          <pc:docMk/>
          <pc:sldMk cId="2171633929" sldId="272"/>
        </pc:sldMkLst>
        <pc:spChg chg="mod">
          <ac:chgData name="gabrielkheisa" userId="658fc490-b78e-42d3-b905-80dd2d9569ca" providerId="ADAL" clId="{DF9B14AC-831C-4DAD-96B0-C5EAE2190253}" dt="2023-07-05T12:41:56.810" v="243" actId="20577"/>
          <ac:spMkLst>
            <pc:docMk/>
            <pc:sldMk cId="2171633929" sldId="272"/>
            <ac:spMk id="2" creationId="{B8043385-D528-F8A5-A3D1-A6D573A7DCF5}"/>
          </ac:spMkLst>
        </pc:spChg>
        <pc:spChg chg="mod">
          <ac:chgData name="gabrielkheisa" userId="658fc490-b78e-42d3-b905-80dd2d9569ca" providerId="ADAL" clId="{DF9B14AC-831C-4DAD-96B0-C5EAE2190253}" dt="2023-07-05T12:42:12.196" v="264" actId="20577"/>
          <ac:spMkLst>
            <pc:docMk/>
            <pc:sldMk cId="2171633929" sldId="272"/>
            <ac:spMk id="6" creationId="{84978A62-8CA0-9FB8-B04D-F35B32A97FD5}"/>
          </ac:spMkLst>
        </pc:spChg>
        <pc:spChg chg="mod">
          <ac:chgData name="gabrielkheisa" userId="658fc490-b78e-42d3-b905-80dd2d9569ca" providerId="ADAL" clId="{DF9B14AC-831C-4DAD-96B0-C5EAE2190253}" dt="2023-07-05T12:42:21.518" v="292" actId="20577"/>
          <ac:spMkLst>
            <pc:docMk/>
            <pc:sldMk cId="2171633929" sldId="272"/>
            <ac:spMk id="7" creationId="{2E50C164-FA98-19C3-54D2-265C679D2CAB}"/>
          </ac:spMkLst>
        </pc:spChg>
        <pc:graphicFrameChg chg="del">
          <ac:chgData name="gabrielkheisa" userId="658fc490-b78e-42d3-b905-80dd2d9569ca" providerId="ADAL" clId="{DF9B14AC-831C-4DAD-96B0-C5EAE2190253}" dt="2023-07-05T12:41:59.152" v="244" actId="478"/>
          <ac:graphicFrameMkLst>
            <pc:docMk/>
            <pc:sldMk cId="2171633929" sldId="272"/>
            <ac:graphicFrameMk id="3" creationId="{5FE9429D-A398-1EE3-DE9D-5A1A84491CA5}"/>
          </ac:graphicFrameMkLst>
        </pc:graphicFrameChg>
        <pc:graphicFrameChg chg="del modGraphic">
          <ac:chgData name="gabrielkheisa" userId="658fc490-b78e-42d3-b905-80dd2d9569ca" providerId="ADAL" clId="{DF9B14AC-831C-4DAD-96B0-C5EAE2190253}" dt="2023-07-05T12:42:02.676" v="247" actId="478"/>
          <ac:graphicFrameMkLst>
            <pc:docMk/>
            <pc:sldMk cId="2171633929" sldId="272"/>
            <ac:graphicFrameMk id="5" creationId="{97E1FE21-A484-F4BD-650B-C96E15349CEA}"/>
          </ac:graphicFrameMkLst>
        </pc:graphicFrameChg>
        <pc:picChg chg="add mod">
          <ac:chgData name="gabrielkheisa" userId="658fc490-b78e-42d3-b905-80dd2d9569ca" providerId="ADAL" clId="{DF9B14AC-831C-4DAD-96B0-C5EAE2190253}" dt="2023-07-05T12:42:30.898" v="296" actId="1076"/>
          <ac:picMkLst>
            <pc:docMk/>
            <pc:sldMk cId="2171633929" sldId="272"/>
            <ac:picMk id="4" creationId="{48DA803B-CF01-8BCF-3852-28816D6827B7}"/>
          </ac:picMkLst>
        </pc:picChg>
        <pc:picChg chg="add mod">
          <ac:chgData name="gabrielkheisa" userId="658fc490-b78e-42d3-b905-80dd2d9569ca" providerId="ADAL" clId="{DF9B14AC-831C-4DAD-96B0-C5EAE2190253}" dt="2023-07-05T12:42:42.815" v="301" actId="1076"/>
          <ac:picMkLst>
            <pc:docMk/>
            <pc:sldMk cId="2171633929" sldId="272"/>
            <ac:picMk id="8" creationId="{9EBA56E5-5D1A-FF20-96F1-DFB6E8888104}"/>
          </ac:picMkLst>
        </pc:picChg>
      </pc:sldChg>
      <pc:sldChg chg="addSp delSp modSp add mod">
        <pc:chgData name="gabrielkheisa" userId="658fc490-b78e-42d3-b905-80dd2d9569ca" providerId="ADAL" clId="{DF9B14AC-831C-4DAD-96B0-C5EAE2190253}" dt="2023-07-09T07:27:38.416" v="415"/>
        <pc:sldMkLst>
          <pc:docMk/>
          <pc:sldMk cId="1189202489" sldId="273"/>
        </pc:sldMkLst>
        <pc:spChg chg="mod">
          <ac:chgData name="gabrielkheisa" userId="658fc490-b78e-42d3-b905-80dd2d9569ca" providerId="ADAL" clId="{DF9B14AC-831C-4DAD-96B0-C5EAE2190253}" dt="2023-07-05T12:43:12.476" v="327" actId="20577"/>
          <ac:spMkLst>
            <pc:docMk/>
            <pc:sldMk cId="1189202489" sldId="273"/>
            <ac:spMk id="2" creationId="{3FF7CB57-DDA5-5E2D-446E-CD6129C826EF}"/>
          </ac:spMkLst>
        </pc:spChg>
        <pc:picChg chg="add mod">
          <ac:chgData name="gabrielkheisa" userId="658fc490-b78e-42d3-b905-80dd2d9569ca" providerId="ADAL" clId="{DF9B14AC-831C-4DAD-96B0-C5EAE2190253}" dt="2023-07-09T07:27:38.416" v="415"/>
          <ac:picMkLst>
            <pc:docMk/>
            <pc:sldMk cId="1189202489" sldId="273"/>
            <ac:picMk id="3" creationId="{5840F08C-B326-253E-8F4C-01A0AEAAD4BA}"/>
          </ac:picMkLst>
        </pc:picChg>
        <pc:picChg chg="del">
          <ac:chgData name="gabrielkheisa" userId="658fc490-b78e-42d3-b905-80dd2d9569ca" providerId="ADAL" clId="{DF9B14AC-831C-4DAD-96B0-C5EAE2190253}" dt="2023-07-05T12:43:14.513" v="328" actId="478"/>
          <ac:picMkLst>
            <pc:docMk/>
            <pc:sldMk cId="1189202489" sldId="273"/>
            <ac:picMk id="4" creationId="{C8F6A202-DB9D-015C-9E5B-86365AF522D6}"/>
          </ac:picMkLst>
        </pc:picChg>
        <pc:picChg chg="del">
          <ac:chgData name="gabrielkheisa" userId="658fc490-b78e-42d3-b905-80dd2d9569ca" providerId="ADAL" clId="{DF9B14AC-831C-4DAD-96B0-C5EAE2190253}" dt="2023-07-05T12:43:15.017" v="329" actId="478"/>
          <ac:picMkLst>
            <pc:docMk/>
            <pc:sldMk cId="1189202489" sldId="273"/>
            <ac:picMk id="6" creationId="{CE9BB54E-6150-1B75-5286-968DBF77993A}"/>
          </ac:picMkLst>
        </pc:picChg>
      </pc:sldChg>
      <pc:sldChg chg="addSp delSp modSp add mod">
        <pc:chgData name="gabrielkheisa" userId="658fc490-b78e-42d3-b905-80dd2d9569ca" providerId="ADAL" clId="{DF9B14AC-831C-4DAD-96B0-C5EAE2190253}" dt="2023-07-09T07:28:17.545" v="422" actId="478"/>
        <pc:sldMkLst>
          <pc:docMk/>
          <pc:sldMk cId="701343796" sldId="274"/>
        </pc:sldMkLst>
        <pc:spChg chg="mod">
          <ac:chgData name="gabrielkheisa" userId="658fc490-b78e-42d3-b905-80dd2d9569ca" providerId="ADAL" clId="{DF9B14AC-831C-4DAD-96B0-C5EAE2190253}" dt="2023-07-05T12:43:50.931" v="341" actId="20577"/>
          <ac:spMkLst>
            <pc:docMk/>
            <pc:sldMk cId="701343796" sldId="274"/>
            <ac:spMk id="2" creationId="{3FF7CB57-DDA5-5E2D-446E-CD6129C826EF}"/>
          </ac:spMkLst>
        </pc:spChg>
        <pc:picChg chg="add del mod">
          <ac:chgData name="gabrielkheisa" userId="658fc490-b78e-42d3-b905-80dd2d9569ca" providerId="ADAL" clId="{DF9B14AC-831C-4DAD-96B0-C5EAE2190253}" dt="2023-07-09T07:28:17.167" v="421" actId="478"/>
          <ac:picMkLst>
            <pc:docMk/>
            <pc:sldMk cId="701343796" sldId="274"/>
            <ac:picMk id="3" creationId="{272808E9-7AC0-0562-2632-62B470294614}"/>
          </ac:picMkLst>
        </pc:picChg>
        <pc:picChg chg="add del mod">
          <ac:chgData name="gabrielkheisa" userId="658fc490-b78e-42d3-b905-80dd2d9569ca" providerId="ADAL" clId="{DF9B14AC-831C-4DAD-96B0-C5EAE2190253}" dt="2023-07-09T07:28:17.545" v="422" actId="478"/>
          <ac:picMkLst>
            <pc:docMk/>
            <pc:sldMk cId="701343796" sldId="274"/>
            <ac:picMk id="4" creationId="{67AD498F-BEAE-EA8E-64D9-E8B8B5DA8B96}"/>
          </ac:picMkLst>
        </pc:picChg>
      </pc:sldChg>
      <pc:sldChg chg="addSp delSp modSp new mod">
        <pc:chgData name="gabrielkheisa" userId="658fc490-b78e-42d3-b905-80dd2d9569ca" providerId="ADAL" clId="{DF9B14AC-831C-4DAD-96B0-C5EAE2190253}" dt="2023-07-05T12:47:33.691" v="413"/>
        <pc:sldMkLst>
          <pc:docMk/>
          <pc:sldMk cId="1310532285" sldId="275"/>
        </pc:sldMkLst>
        <pc:spChg chg="mod">
          <ac:chgData name="gabrielkheisa" userId="658fc490-b78e-42d3-b905-80dd2d9569ca" providerId="ADAL" clId="{DF9B14AC-831C-4DAD-96B0-C5EAE2190253}" dt="2023-07-05T12:45:33.860" v="390" actId="1076"/>
          <ac:spMkLst>
            <pc:docMk/>
            <pc:sldMk cId="1310532285" sldId="275"/>
            <ac:spMk id="2" creationId="{9D31881C-E6CF-BF0B-3F5A-A1094FA0DBA6}"/>
          </ac:spMkLst>
        </pc:spChg>
        <pc:spChg chg="del">
          <ac:chgData name="gabrielkheisa" userId="658fc490-b78e-42d3-b905-80dd2d9569ca" providerId="ADAL" clId="{DF9B14AC-831C-4DAD-96B0-C5EAE2190253}" dt="2023-07-05T12:44:51.549" v="353" actId="478"/>
          <ac:spMkLst>
            <pc:docMk/>
            <pc:sldMk cId="1310532285" sldId="275"/>
            <ac:spMk id="3" creationId="{D3B6A83F-B038-CFB8-0BD0-A1350AEB6C87}"/>
          </ac:spMkLst>
        </pc:spChg>
        <pc:graphicFrameChg chg="add del mod modGraphic">
          <ac:chgData name="gabrielkheisa" userId="658fc490-b78e-42d3-b905-80dd2d9569ca" providerId="ADAL" clId="{DF9B14AC-831C-4DAD-96B0-C5EAE2190253}" dt="2023-07-05T12:44:58.748" v="357"/>
          <ac:graphicFrameMkLst>
            <pc:docMk/>
            <pc:sldMk cId="1310532285" sldId="275"/>
            <ac:graphicFrameMk id="4" creationId="{377C231C-DEF6-5CD3-448F-B703DE69914D}"/>
          </ac:graphicFrameMkLst>
        </pc:graphicFrameChg>
        <pc:graphicFrameChg chg="add del mod">
          <ac:chgData name="gabrielkheisa" userId="658fc490-b78e-42d3-b905-80dd2d9569ca" providerId="ADAL" clId="{DF9B14AC-831C-4DAD-96B0-C5EAE2190253}" dt="2023-07-05T12:45:06.543" v="361"/>
          <ac:graphicFrameMkLst>
            <pc:docMk/>
            <pc:sldMk cId="1310532285" sldId="275"/>
            <ac:graphicFrameMk id="5" creationId="{4D6DFDAD-4620-83A7-8353-44454360CE4B}"/>
          </ac:graphicFrameMkLst>
        </pc:graphicFrameChg>
        <pc:graphicFrameChg chg="add del mod">
          <ac:chgData name="gabrielkheisa" userId="658fc490-b78e-42d3-b905-80dd2d9569ca" providerId="ADAL" clId="{DF9B14AC-831C-4DAD-96B0-C5EAE2190253}" dt="2023-07-05T12:45:10.508" v="363"/>
          <ac:graphicFrameMkLst>
            <pc:docMk/>
            <pc:sldMk cId="1310532285" sldId="275"/>
            <ac:graphicFrameMk id="6" creationId="{3E2F1D7D-9CA3-0645-9A22-7699DB3E0C92}"/>
          </ac:graphicFrameMkLst>
        </pc:graphicFrameChg>
        <pc:graphicFrameChg chg="add del mod">
          <ac:chgData name="gabrielkheisa" userId="658fc490-b78e-42d3-b905-80dd2d9569ca" providerId="ADAL" clId="{DF9B14AC-831C-4DAD-96B0-C5EAE2190253}" dt="2023-07-05T12:45:24.355" v="385"/>
          <ac:graphicFrameMkLst>
            <pc:docMk/>
            <pc:sldMk cId="1310532285" sldId="275"/>
            <ac:graphicFrameMk id="7" creationId="{A0749E60-9B79-F288-F358-F804F3C6C80E}"/>
          </ac:graphicFrameMkLst>
        </pc:graphicFrameChg>
        <pc:graphicFrameChg chg="add del mod modGraphic">
          <ac:chgData name="gabrielkheisa" userId="658fc490-b78e-42d3-b905-80dd2d9569ca" providerId="ADAL" clId="{DF9B14AC-831C-4DAD-96B0-C5EAE2190253}" dt="2023-07-05T12:47:11.650" v="402" actId="478"/>
          <ac:graphicFrameMkLst>
            <pc:docMk/>
            <pc:sldMk cId="1310532285" sldId="275"/>
            <ac:graphicFrameMk id="8" creationId="{1F55DB91-7A94-A488-9CB9-3EC94C4BC702}"/>
          </ac:graphicFrameMkLst>
        </pc:graphicFrameChg>
        <pc:graphicFrameChg chg="add del mod">
          <ac:chgData name="gabrielkheisa" userId="658fc490-b78e-42d3-b905-80dd2d9569ca" providerId="ADAL" clId="{DF9B14AC-831C-4DAD-96B0-C5EAE2190253}" dt="2023-07-05T12:47:19.344" v="406"/>
          <ac:graphicFrameMkLst>
            <pc:docMk/>
            <pc:sldMk cId="1310532285" sldId="275"/>
            <ac:graphicFrameMk id="9" creationId="{033F032E-CEDB-324C-5884-431D87BAD86F}"/>
          </ac:graphicFrameMkLst>
        </pc:graphicFrameChg>
        <pc:graphicFrameChg chg="add mod modGraphic">
          <ac:chgData name="gabrielkheisa" userId="658fc490-b78e-42d3-b905-80dd2d9569ca" providerId="ADAL" clId="{DF9B14AC-831C-4DAD-96B0-C5EAE2190253}" dt="2023-07-05T12:47:33.691" v="413"/>
          <ac:graphicFrameMkLst>
            <pc:docMk/>
            <pc:sldMk cId="1310532285" sldId="275"/>
            <ac:graphicFrameMk id="10" creationId="{2F20B852-D4B4-B966-83D2-5DC64984915B}"/>
          </ac:graphicFrameMkLst>
        </pc:graphicFrameChg>
      </pc:sldChg>
      <pc:sldChg chg="addSp delSp modSp add mod">
        <pc:chgData name="gabrielkheisa" userId="658fc490-b78e-42d3-b905-80dd2d9569ca" providerId="ADAL" clId="{DF9B14AC-831C-4DAD-96B0-C5EAE2190253}" dt="2023-07-09T07:33:12.020" v="641" actId="1076"/>
        <pc:sldMkLst>
          <pc:docMk/>
          <pc:sldMk cId="3620004573" sldId="276"/>
        </pc:sldMkLst>
        <pc:spChg chg="mod">
          <ac:chgData name="gabrielkheisa" userId="658fc490-b78e-42d3-b905-80dd2d9569ca" providerId="ADAL" clId="{DF9B14AC-831C-4DAD-96B0-C5EAE2190253}" dt="2023-07-09T07:31:40.033" v="469"/>
          <ac:spMkLst>
            <pc:docMk/>
            <pc:sldMk cId="3620004573" sldId="276"/>
            <ac:spMk id="2" creationId="{559DA45D-5D59-2427-0A2F-6EC3F697731E}"/>
          </ac:spMkLst>
        </pc:spChg>
        <pc:spChg chg="add mod">
          <ac:chgData name="gabrielkheisa" userId="658fc490-b78e-42d3-b905-80dd2d9569ca" providerId="ADAL" clId="{DF9B14AC-831C-4DAD-96B0-C5EAE2190253}" dt="2023-07-09T07:33:11.066" v="640" actId="14100"/>
          <ac:spMkLst>
            <pc:docMk/>
            <pc:sldMk cId="3620004573" sldId="276"/>
            <ac:spMk id="3" creationId="{78BCDAD3-33E6-9EC3-3EDF-A4301CA2D5E1}"/>
          </ac:spMkLst>
        </pc:spChg>
        <pc:picChg chg="add mod">
          <ac:chgData name="gabrielkheisa" userId="658fc490-b78e-42d3-b905-80dd2d9569ca" providerId="ADAL" clId="{DF9B14AC-831C-4DAD-96B0-C5EAE2190253}" dt="2023-07-09T07:33:12.020" v="641" actId="1076"/>
          <ac:picMkLst>
            <pc:docMk/>
            <pc:sldMk cId="3620004573" sldId="276"/>
            <ac:picMk id="4" creationId="{1C65C6B8-5CD8-F7DB-D041-97DC25087092}"/>
          </ac:picMkLst>
        </pc:picChg>
        <pc:picChg chg="add del">
          <ac:chgData name="gabrielkheisa" userId="658fc490-b78e-42d3-b905-80dd2d9569ca" providerId="ADAL" clId="{DF9B14AC-831C-4DAD-96B0-C5EAE2190253}" dt="2023-07-09T07:31:41.296" v="470" actId="478"/>
          <ac:picMkLst>
            <pc:docMk/>
            <pc:sldMk cId="3620004573" sldId="276"/>
            <ac:picMk id="25" creationId="{68BE32B7-3C84-D747-7EC5-64441DB23BBC}"/>
          </ac:picMkLst>
        </pc:picChg>
      </pc:sldChg>
      <pc:sldChg chg="addSp delSp modSp add mod">
        <pc:chgData name="gabrielkheisa" userId="658fc490-b78e-42d3-b905-80dd2d9569ca" providerId="ADAL" clId="{DF9B14AC-831C-4DAD-96B0-C5EAE2190253}" dt="2023-07-09T07:37:19.659" v="973" actId="1076"/>
        <pc:sldMkLst>
          <pc:docMk/>
          <pc:sldMk cId="2626317119" sldId="277"/>
        </pc:sldMkLst>
        <pc:spChg chg="mod">
          <ac:chgData name="gabrielkheisa" userId="658fc490-b78e-42d3-b905-80dd2d9569ca" providerId="ADAL" clId="{DF9B14AC-831C-4DAD-96B0-C5EAE2190253}" dt="2023-07-09T07:34:14.969" v="893" actId="20577"/>
          <ac:spMkLst>
            <pc:docMk/>
            <pc:sldMk cId="2626317119" sldId="277"/>
            <ac:spMk id="3" creationId="{78BCDAD3-33E6-9EC3-3EDF-A4301CA2D5E1}"/>
          </ac:spMkLst>
        </pc:spChg>
        <pc:graphicFrameChg chg="add del mod modGraphic">
          <ac:chgData name="gabrielkheisa" userId="658fc490-b78e-42d3-b905-80dd2d9569ca" providerId="ADAL" clId="{DF9B14AC-831C-4DAD-96B0-C5EAE2190253}" dt="2023-07-09T07:36:34.701" v="962" actId="478"/>
          <ac:graphicFrameMkLst>
            <pc:docMk/>
            <pc:sldMk cId="2626317119" sldId="277"/>
            <ac:graphicFrameMk id="6" creationId="{1A25F098-3CED-F1AA-2F14-AF0AB6A3595A}"/>
          </ac:graphicFrameMkLst>
        </pc:graphicFrameChg>
        <pc:picChg chg="del">
          <ac:chgData name="gabrielkheisa" userId="658fc490-b78e-42d3-b905-80dd2d9569ca" providerId="ADAL" clId="{DF9B14AC-831C-4DAD-96B0-C5EAE2190253}" dt="2023-07-09T07:34:17.335" v="894" actId="478"/>
          <ac:picMkLst>
            <pc:docMk/>
            <pc:sldMk cId="2626317119" sldId="277"/>
            <ac:picMk id="4" creationId="{1C65C6B8-5CD8-F7DB-D041-97DC25087092}"/>
          </ac:picMkLst>
        </pc:picChg>
        <pc:picChg chg="add del mod">
          <ac:chgData name="gabrielkheisa" userId="658fc490-b78e-42d3-b905-80dd2d9569ca" providerId="ADAL" clId="{DF9B14AC-831C-4DAD-96B0-C5EAE2190253}" dt="2023-07-09T07:34:46.783" v="900" actId="21"/>
          <ac:picMkLst>
            <pc:docMk/>
            <pc:sldMk cId="2626317119" sldId="277"/>
            <ac:picMk id="5" creationId="{11297A32-9111-283D-E068-AA7C30D28579}"/>
          </ac:picMkLst>
        </pc:picChg>
        <pc:picChg chg="add del mod">
          <ac:chgData name="gabrielkheisa" userId="658fc490-b78e-42d3-b905-80dd2d9569ca" providerId="ADAL" clId="{DF9B14AC-831C-4DAD-96B0-C5EAE2190253}" dt="2023-07-09T07:35:21.409" v="913"/>
          <ac:picMkLst>
            <pc:docMk/>
            <pc:sldMk cId="2626317119" sldId="277"/>
            <ac:picMk id="7" creationId="{3A55C4E2-7D13-7365-F4AF-075B0E610DD0}"/>
          </ac:picMkLst>
        </pc:picChg>
        <pc:picChg chg="add del mod">
          <ac:chgData name="gabrielkheisa" userId="658fc490-b78e-42d3-b905-80dd2d9569ca" providerId="ADAL" clId="{DF9B14AC-831C-4DAD-96B0-C5EAE2190253}" dt="2023-07-09T07:36:08.054" v="947"/>
          <ac:picMkLst>
            <pc:docMk/>
            <pc:sldMk cId="2626317119" sldId="277"/>
            <ac:picMk id="8" creationId="{57FA2629-36A6-DA57-0628-81751D28A2B9}"/>
          </ac:picMkLst>
        </pc:picChg>
        <pc:picChg chg="add del mod">
          <ac:chgData name="gabrielkheisa" userId="658fc490-b78e-42d3-b905-80dd2d9569ca" providerId="ADAL" clId="{DF9B14AC-831C-4DAD-96B0-C5EAE2190253}" dt="2023-07-09T07:36:07.165" v="945"/>
          <ac:picMkLst>
            <pc:docMk/>
            <pc:sldMk cId="2626317119" sldId="277"/>
            <ac:picMk id="9" creationId="{FCA3122E-7797-E4F7-3015-ED19C186A4E2}"/>
          </ac:picMkLst>
        </pc:picChg>
        <pc:picChg chg="add del mod">
          <ac:chgData name="gabrielkheisa" userId="658fc490-b78e-42d3-b905-80dd2d9569ca" providerId="ADAL" clId="{DF9B14AC-831C-4DAD-96B0-C5EAE2190253}" dt="2023-07-09T07:35:48.756" v="932"/>
          <ac:picMkLst>
            <pc:docMk/>
            <pc:sldMk cId="2626317119" sldId="277"/>
            <ac:picMk id="10" creationId="{5547A4AC-745B-8F68-4E09-20B5AD9A1A09}"/>
          </ac:picMkLst>
        </pc:picChg>
        <pc:picChg chg="add del mod">
          <ac:chgData name="gabrielkheisa" userId="658fc490-b78e-42d3-b905-80dd2d9569ca" providerId="ADAL" clId="{DF9B14AC-831C-4DAD-96B0-C5EAE2190253}" dt="2023-07-09T07:36:05.978" v="941"/>
          <ac:picMkLst>
            <pc:docMk/>
            <pc:sldMk cId="2626317119" sldId="277"/>
            <ac:picMk id="11" creationId="{54C27ECC-F8EF-8C9B-B1FB-550323EC10F3}"/>
          </ac:picMkLst>
        </pc:picChg>
        <pc:picChg chg="add del mod">
          <ac:chgData name="gabrielkheisa" userId="658fc490-b78e-42d3-b905-80dd2d9569ca" providerId="ADAL" clId="{DF9B14AC-831C-4DAD-96B0-C5EAE2190253}" dt="2023-07-09T07:36:05.627" v="939"/>
          <ac:picMkLst>
            <pc:docMk/>
            <pc:sldMk cId="2626317119" sldId="277"/>
            <ac:picMk id="12" creationId="{56C0DFF2-5111-4CF6-FB69-7B9F04458CF8}"/>
          </ac:picMkLst>
        </pc:picChg>
        <pc:picChg chg="add del mod">
          <ac:chgData name="gabrielkheisa" userId="658fc490-b78e-42d3-b905-80dd2d9569ca" providerId="ADAL" clId="{DF9B14AC-831C-4DAD-96B0-C5EAE2190253}" dt="2023-07-09T07:36:09.943" v="949"/>
          <ac:picMkLst>
            <pc:docMk/>
            <pc:sldMk cId="2626317119" sldId="277"/>
            <ac:picMk id="13" creationId="{638C5F84-74E3-EDCA-439C-DDF2CE86B877}"/>
          </ac:picMkLst>
        </pc:picChg>
        <pc:picChg chg="add del mod">
          <ac:chgData name="gabrielkheisa" userId="658fc490-b78e-42d3-b905-80dd2d9569ca" providerId="ADAL" clId="{DF9B14AC-831C-4DAD-96B0-C5EAE2190253}" dt="2023-07-09T07:36:12.801" v="951"/>
          <ac:picMkLst>
            <pc:docMk/>
            <pc:sldMk cId="2626317119" sldId="277"/>
            <ac:picMk id="14" creationId="{9A84D0EB-6DD1-C35A-04B9-4DC645E6E4A1}"/>
          </ac:picMkLst>
        </pc:picChg>
        <pc:picChg chg="add del mod">
          <ac:chgData name="gabrielkheisa" userId="658fc490-b78e-42d3-b905-80dd2d9569ca" providerId="ADAL" clId="{DF9B14AC-831C-4DAD-96B0-C5EAE2190253}" dt="2023-07-09T07:36:15.932" v="953"/>
          <ac:picMkLst>
            <pc:docMk/>
            <pc:sldMk cId="2626317119" sldId="277"/>
            <ac:picMk id="15" creationId="{FFB6F13E-9B8E-AB52-0EBA-87FDAE5A791B}"/>
          </ac:picMkLst>
        </pc:picChg>
        <pc:picChg chg="add mod">
          <ac:chgData name="gabrielkheisa" userId="658fc490-b78e-42d3-b905-80dd2d9569ca" providerId="ADAL" clId="{DF9B14AC-831C-4DAD-96B0-C5EAE2190253}" dt="2023-07-09T07:37:17.982" v="972" actId="1076"/>
          <ac:picMkLst>
            <pc:docMk/>
            <pc:sldMk cId="2626317119" sldId="277"/>
            <ac:picMk id="16" creationId="{0D9E1C94-769D-15C6-3BB7-93803BAB1B5D}"/>
          </ac:picMkLst>
        </pc:picChg>
        <pc:picChg chg="add mod">
          <ac:chgData name="gabrielkheisa" userId="658fc490-b78e-42d3-b905-80dd2d9569ca" providerId="ADAL" clId="{DF9B14AC-831C-4DAD-96B0-C5EAE2190253}" dt="2023-07-09T07:37:19.659" v="973" actId="1076"/>
          <ac:picMkLst>
            <pc:docMk/>
            <pc:sldMk cId="2626317119" sldId="277"/>
            <ac:picMk id="17" creationId="{139AFE08-62C9-1875-4388-2EDA7F3EDEDD}"/>
          </ac:picMkLst>
        </pc:picChg>
      </pc:sldChg>
      <pc:sldChg chg="addSp delSp modSp add mod">
        <pc:chgData name="gabrielkheisa" userId="658fc490-b78e-42d3-b905-80dd2d9569ca" providerId="ADAL" clId="{DF9B14AC-831C-4DAD-96B0-C5EAE2190253}" dt="2023-07-09T07:39:16.415" v="1034" actId="1076"/>
        <pc:sldMkLst>
          <pc:docMk/>
          <pc:sldMk cId="2164259615" sldId="278"/>
        </pc:sldMkLst>
        <pc:spChg chg="mod">
          <ac:chgData name="gabrielkheisa" userId="658fc490-b78e-42d3-b905-80dd2d9569ca" providerId="ADAL" clId="{DF9B14AC-831C-4DAD-96B0-C5EAE2190253}" dt="2023-07-09T07:38:05.155" v="1023" actId="20577"/>
          <ac:spMkLst>
            <pc:docMk/>
            <pc:sldMk cId="2164259615" sldId="278"/>
            <ac:spMk id="3" creationId="{78BCDAD3-33E6-9EC3-3EDF-A4301CA2D5E1}"/>
          </ac:spMkLst>
        </pc:spChg>
        <pc:picChg chg="del">
          <ac:chgData name="gabrielkheisa" userId="658fc490-b78e-42d3-b905-80dd2d9569ca" providerId="ADAL" clId="{DF9B14AC-831C-4DAD-96B0-C5EAE2190253}" dt="2023-07-09T07:38:10.153" v="1024" actId="478"/>
          <ac:picMkLst>
            <pc:docMk/>
            <pc:sldMk cId="2164259615" sldId="278"/>
            <ac:picMk id="4" creationId="{1C65C6B8-5CD8-F7DB-D041-97DC25087092}"/>
          </ac:picMkLst>
        </pc:picChg>
        <pc:picChg chg="add mod">
          <ac:chgData name="gabrielkheisa" userId="658fc490-b78e-42d3-b905-80dd2d9569ca" providerId="ADAL" clId="{DF9B14AC-831C-4DAD-96B0-C5EAE2190253}" dt="2023-07-09T07:39:13.402" v="1033" actId="1076"/>
          <ac:picMkLst>
            <pc:docMk/>
            <pc:sldMk cId="2164259615" sldId="278"/>
            <ac:picMk id="5" creationId="{73A12707-C680-51A6-2D95-5F21F6F05254}"/>
          </ac:picMkLst>
        </pc:picChg>
        <pc:picChg chg="add mod ord">
          <ac:chgData name="gabrielkheisa" userId="658fc490-b78e-42d3-b905-80dd2d9569ca" providerId="ADAL" clId="{DF9B14AC-831C-4DAD-96B0-C5EAE2190253}" dt="2023-07-09T07:39:16.415" v="1034" actId="1076"/>
          <ac:picMkLst>
            <pc:docMk/>
            <pc:sldMk cId="2164259615" sldId="278"/>
            <ac:picMk id="6" creationId="{A839152F-0490-B710-394D-F908AB76CB84}"/>
          </ac:picMkLst>
        </pc:picChg>
      </pc:sldChg>
      <pc:sldChg chg="addSp delSp modSp add mod">
        <pc:chgData name="gabrielkheisa" userId="658fc490-b78e-42d3-b905-80dd2d9569ca" providerId="ADAL" clId="{DF9B14AC-831C-4DAD-96B0-C5EAE2190253}" dt="2023-07-09T07:40:06.772" v="1058" actId="14100"/>
        <pc:sldMkLst>
          <pc:docMk/>
          <pc:sldMk cId="207524650" sldId="279"/>
        </pc:sldMkLst>
        <pc:spChg chg="mod">
          <ac:chgData name="gabrielkheisa" userId="658fc490-b78e-42d3-b905-80dd2d9569ca" providerId="ADAL" clId="{DF9B14AC-831C-4DAD-96B0-C5EAE2190253}" dt="2023-07-09T07:39:43.231" v="1053" actId="20577"/>
          <ac:spMkLst>
            <pc:docMk/>
            <pc:sldMk cId="207524650" sldId="279"/>
            <ac:spMk id="3" creationId="{78BCDAD3-33E6-9EC3-3EDF-A4301CA2D5E1}"/>
          </ac:spMkLst>
        </pc:spChg>
        <pc:picChg chg="add mod">
          <ac:chgData name="gabrielkheisa" userId="658fc490-b78e-42d3-b905-80dd2d9569ca" providerId="ADAL" clId="{DF9B14AC-831C-4DAD-96B0-C5EAE2190253}" dt="2023-07-09T07:40:06.772" v="1058" actId="14100"/>
          <ac:picMkLst>
            <pc:docMk/>
            <pc:sldMk cId="207524650" sldId="279"/>
            <ac:picMk id="4" creationId="{49918B71-6618-C8A7-1DC2-ABF0916AA073}"/>
          </ac:picMkLst>
        </pc:picChg>
        <pc:picChg chg="del">
          <ac:chgData name="gabrielkheisa" userId="658fc490-b78e-42d3-b905-80dd2d9569ca" providerId="ADAL" clId="{DF9B14AC-831C-4DAD-96B0-C5EAE2190253}" dt="2023-07-09T07:39:44.754" v="1054" actId="478"/>
          <ac:picMkLst>
            <pc:docMk/>
            <pc:sldMk cId="207524650" sldId="279"/>
            <ac:picMk id="16" creationId="{0D9E1C94-769D-15C6-3BB7-93803BAB1B5D}"/>
          </ac:picMkLst>
        </pc:picChg>
        <pc:picChg chg="del">
          <ac:chgData name="gabrielkheisa" userId="658fc490-b78e-42d3-b905-80dd2d9569ca" providerId="ADAL" clId="{DF9B14AC-831C-4DAD-96B0-C5EAE2190253}" dt="2023-07-09T07:39:45.073" v="1055" actId="478"/>
          <ac:picMkLst>
            <pc:docMk/>
            <pc:sldMk cId="207524650" sldId="279"/>
            <ac:picMk id="17" creationId="{139AFE08-62C9-1875-4388-2EDA7F3EDEDD}"/>
          </ac:picMkLst>
        </pc:picChg>
      </pc:sldChg>
    </pc:docChg>
  </pc:docChgLst>
  <pc:docChgLst>
    <pc:chgData name="gabrielkheisa" userId="658fc490-b78e-42d3-b905-80dd2d9569ca" providerId="ADAL" clId="{27F36603-0125-40B4-975D-A9CC6ACD45A1}"/>
    <pc:docChg chg="undo custSel addSld delSld modSld sldOrd">
      <pc:chgData name="gabrielkheisa" userId="658fc490-b78e-42d3-b905-80dd2d9569ca" providerId="ADAL" clId="{27F36603-0125-40B4-975D-A9CC6ACD45A1}" dt="2023-08-02T05:36:40.039" v="316" actId="20577"/>
      <pc:docMkLst>
        <pc:docMk/>
      </pc:docMkLst>
      <pc:sldChg chg="modSp mod">
        <pc:chgData name="gabrielkheisa" userId="658fc490-b78e-42d3-b905-80dd2d9569ca" providerId="ADAL" clId="{27F36603-0125-40B4-975D-A9CC6ACD45A1}" dt="2023-08-01T13:41:16.041" v="1" actId="113"/>
        <pc:sldMkLst>
          <pc:docMk/>
          <pc:sldMk cId="1467428986" sldId="261"/>
        </pc:sldMkLst>
        <pc:spChg chg="mod">
          <ac:chgData name="gabrielkheisa" userId="658fc490-b78e-42d3-b905-80dd2d9569ca" providerId="ADAL" clId="{27F36603-0125-40B4-975D-A9CC6ACD45A1}" dt="2023-08-01T13:41:16.041" v="1" actId="113"/>
          <ac:spMkLst>
            <pc:docMk/>
            <pc:sldMk cId="1467428986" sldId="261"/>
            <ac:spMk id="3" creationId="{627B1582-34C7-405E-6BFF-DFDEF53EEB7A}"/>
          </ac:spMkLst>
        </pc:spChg>
      </pc:sldChg>
      <pc:sldChg chg="modSp mod">
        <pc:chgData name="gabrielkheisa" userId="658fc490-b78e-42d3-b905-80dd2d9569ca" providerId="ADAL" clId="{27F36603-0125-40B4-975D-A9CC6ACD45A1}" dt="2023-08-02T05:34:35.198" v="224" actId="20577"/>
        <pc:sldMkLst>
          <pc:docMk/>
          <pc:sldMk cId="2925323021" sldId="264"/>
        </pc:sldMkLst>
        <pc:spChg chg="mod">
          <ac:chgData name="gabrielkheisa" userId="658fc490-b78e-42d3-b905-80dd2d9569ca" providerId="ADAL" clId="{27F36603-0125-40B4-975D-A9CC6ACD45A1}" dt="2023-08-02T05:34:35.198" v="224" actId="20577"/>
          <ac:spMkLst>
            <pc:docMk/>
            <pc:sldMk cId="2925323021" sldId="264"/>
            <ac:spMk id="2" creationId="{3FF7CB57-DDA5-5E2D-446E-CD6129C826EF}"/>
          </ac:spMkLst>
        </pc:spChg>
      </pc:sldChg>
      <pc:sldChg chg="modSp mod">
        <pc:chgData name="gabrielkheisa" userId="658fc490-b78e-42d3-b905-80dd2d9569ca" providerId="ADAL" clId="{27F36603-0125-40B4-975D-A9CC6ACD45A1}" dt="2023-08-02T05:36:40.039" v="316" actId="20577"/>
        <pc:sldMkLst>
          <pc:docMk/>
          <pc:sldMk cId="3180054606" sldId="269"/>
        </pc:sldMkLst>
        <pc:spChg chg="mod">
          <ac:chgData name="gabrielkheisa" userId="658fc490-b78e-42d3-b905-80dd2d9569ca" providerId="ADAL" clId="{27F36603-0125-40B4-975D-A9CC6ACD45A1}" dt="2023-08-02T05:36:40.039" v="316" actId="20577"/>
          <ac:spMkLst>
            <pc:docMk/>
            <pc:sldMk cId="3180054606" sldId="269"/>
            <ac:spMk id="3" creationId="{8CB558CD-C5D5-2940-7498-9D19E10764DE}"/>
          </ac:spMkLst>
        </pc:spChg>
      </pc:sldChg>
      <pc:sldChg chg="addSp delSp modSp mod">
        <pc:chgData name="gabrielkheisa" userId="658fc490-b78e-42d3-b905-80dd2d9569ca" providerId="ADAL" clId="{27F36603-0125-40B4-975D-A9CC6ACD45A1}" dt="2023-08-02T05:35:52.036" v="228" actId="14100"/>
        <pc:sldMkLst>
          <pc:docMk/>
          <pc:sldMk cId="1189202489" sldId="273"/>
        </pc:sldMkLst>
        <pc:spChg chg="mod">
          <ac:chgData name="gabrielkheisa" userId="658fc490-b78e-42d3-b905-80dd2d9569ca" providerId="ADAL" clId="{27F36603-0125-40B4-975D-A9CC6ACD45A1}" dt="2023-08-02T04:25:06.850" v="209" actId="1076"/>
          <ac:spMkLst>
            <pc:docMk/>
            <pc:sldMk cId="1189202489" sldId="273"/>
            <ac:spMk id="2" creationId="{3FF7CB57-DDA5-5E2D-446E-CD6129C826EF}"/>
          </ac:spMkLst>
        </pc:spChg>
        <pc:spChg chg="add del">
          <ac:chgData name="gabrielkheisa" userId="658fc490-b78e-42d3-b905-80dd2d9569ca" providerId="ADAL" clId="{27F36603-0125-40B4-975D-A9CC6ACD45A1}" dt="2023-08-02T04:09:32.908" v="3"/>
          <ac:spMkLst>
            <pc:docMk/>
            <pc:sldMk cId="1189202489" sldId="273"/>
            <ac:spMk id="3" creationId="{4580CDA5-99E9-A304-829C-AF7899C8EC00}"/>
          </ac:spMkLst>
        </pc:spChg>
        <pc:spChg chg="add del">
          <ac:chgData name="gabrielkheisa" userId="658fc490-b78e-42d3-b905-80dd2d9569ca" providerId="ADAL" clId="{27F36603-0125-40B4-975D-A9CC6ACD45A1}" dt="2023-08-02T04:09:32.908" v="3"/>
          <ac:spMkLst>
            <pc:docMk/>
            <pc:sldMk cId="1189202489" sldId="273"/>
            <ac:spMk id="4" creationId="{4B1C4B21-8570-A034-E58C-82E7C0EEE3A8}"/>
          </ac:spMkLst>
        </pc:spChg>
        <pc:picChg chg="add mod">
          <ac:chgData name="gabrielkheisa" userId="658fc490-b78e-42d3-b905-80dd2d9569ca" providerId="ADAL" clId="{27F36603-0125-40B4-975D-A9CC6ACD45A1}" dt="2023-08-02T05:35:52.036" v="228" actId="14100"/>
          <ac:picMkLst>
            <pc:docMk/>
            <pc:sldMk cId="1189202489" sldId="273"/>
            <ac:picMk id="3" creationId="{192C777A-75CF-EF5B-7460-4E388F06CE6A}"/>
          </ac:picMkLst>
        </pc:picChg>
        <pc:picChg chg="add del mod">
          <ac:chgData name="gabrielkheisa" userId="658fc490-b78e-42d3-b905-80dd2d9569ca" providerId="ADAL" clId="{27F36603-0125-40B4-975D-A9CC6ACD45A1}" dt="2023-08-02T05:35:48.119" v="225" actId="478"/>
          <ac:picMkLst>
            <pc:docMk/>
            <pc:sldMk cId="1189202489" sldId="273"/>
            <ac:picMk id="5" creationId="{9E0C8EDC-7469-83EE-760E-28A6CE5BC61B}"/>
          </ac:picMkLst>
        </pc:picChg>
        <pc:picChg chg="add del">
          <ac:chgData name="gabrielkheisa" userId="658fc490-b78e-42d3-b905-80dd2d9569ca" providerId="ADAL" clId="{27F36603-0125-40B4-975D-A9CC6ACD45A1}" dt="2023-08-02T04:09:32.908" v="3"/>
          <ac:picMkLst>
            <pc:docMk/>
            <pc:sldMk cId="1189202489" sldId="273"/>
            <ac:picMk id="1025" creationId="{0A6F6D5B-8AA4-1695-C0F7-7534F089EDED}"/>
          </ac:picMkLst>
        </pc:picChg>
      </pc:sldChg>
      <pc:sldChg chg="addSp delSp modSp mod ord">
        <pc:chgData name="gabrielkheisa" userId="658fc490-b78e-42d3-b905-80dd2d9569ca" providerId="ADAL" clId="{27F36603-0125-40B4-975D-A9CC6ACD45A1}" dt="2023-08-02T04:15:09.004" v="40" actId="21"/>
        <pc:sldMkLst>
          <pc:docMk/>
          <pc:sldMk cId="701343796" sldId="274"/>
        </pc:sldMkLst>
        <pc:picChg chg="add mod">
          <ac:chgData name="gabrielkheisa" userId="658fc490-b78e-42d3-b905-80dd2d9569ca" providerId="ADAL" clId="{27F36603-0125-40B4-975D-A9CC6ACD45A1}" dt="2023-08-02T04:14:17.252" v="29" actId="1076"/>
          <ac:picMkLst>
            <pc:docMk/>
            <pc:sldMk cId="701343796" sldId="274"/>
            <ac:picMk id="3" creationId="{194B5C6D-F511-0D7D-5F30-FC0D6BAD7A11}"/>
          </ac:picMkLst>
        </pc:picChg>
        <pc:picChg chg="add del mod">
          <ac:chgData name="gabrielkheisa" userId="658fc490-b78e-42d3-b905-80dd2d9569ca" providerId="ADAL" clId="{27F36603-0125-40B4-975D-A9CC6ACD45A1}" dt="2023-08-02T04:15:09.004" v="40" actId="21"/>
          <ac:picMkLst>
            <pc:docMk/>
            <pc:sldMk cId="701343796" sldId="274"/>
            <ac:picMk id="4" creationId="{A983CED4-DAEE-907F-6A5F-53F327203B7B}"/>
          </ac:picMkLst>
        </pc:picChg>
      </pc:sldChg>
      <pc:sldChg chg="addSp delSp modSp add mod ord">
        <pc:chgData name="gabrielkheisa" userId="658fc490-b78e-42d3-b905-80dd2d9569ca" providerId="ADAL" clId="{27F36603-0125-40B4-975D-A9CC6ACD45A1}" dt="2023-08-02T04:24:43.058" v="189" actId="20577"/>
        <pc:sldMkLst>
          <pc:docMk/>
          <pc:sldMk cId="191358809" sldId="280"/>
        </pc:sldMkLst>
        <pc:spChg chg="mod">
          <ac:chgData name="gabrielkheisa" userId="658fc490-b78e-42d3-b905-80dd2d9569ca" providerId="ADAL" clId="{27F36603-0125-40B4-975D-A9CC6ACD45A1}" dt="2023-08-02T04:24:43.058" v="189" actId="20577"/>
          <ac:spMkLst>
            <pc:docMk/>
            <pc:sldMk cId="191358809" sldId="280"/>
            <ac:spMk id="2" creationId="{3FF7CB57-DDA5-5E2D-446E-CD6129C826EF}"/>
          </ac:spMkLst>
        </pc:spChg>
        <pc:picChg chg="add mod">
          <ac:chgData name="gabrielkheisa" userId="658fc490-b78e-42d3-b905-80dd2d9569ca" providerId="ADAL" clId="{27F36603-0125-40B4-975D-A9CC6ACD45A1}" dt="2023-08-02T04:11:07.591" v="20" actId="1076"/>
          <ac:picMkLst>
            <pc:docMk/>
            <pc:sldMk cId="191358809" sldId="280"/>
            <ac:picMk id="3" creationId="{7D252DF4-49B6-1A5C-9ACF-77836DDD60C5}"/>
          </ac:picMkLst>
        </pc:picChg>
        <pc:picChg chg="del">
          <ac:chgData name="gabrielkheisa" userId="658fc490-b78e-42d3-b905-80dd2d9569ca" providerId="ADAL" clId="{27F36603-0125-40B4-975D-A9CC6ACD45A1}" dt="2023-08-02T04:10:47.592" v="12" actId="478"/>
          <ac:picMkLst>
            <pc:docMk/>
            <pc:sldMk cId="191358809" sldId="280"/>
            <ac:picMk id="5" creationId="{9E0C8EDC-7469-83EE-760E-28A6CE5BC61B}"/>
          </ac:picMkLst>
        </pc:picChg>
      </pc:sldChg>
      <pc:sldChg chg="addSp delSp modSp add mod">
        <pc:chgData name="gabrielkheisa" userId="658fc490-b78e-42d3-b905-80dd2d9569ca" providerId="ADAL" clId="{27F36603-0125-40B4-975D-A9CC6ACD45A1}" dt="2023-08-02T04:22:07.216" v="147" actId="20577"/>
        <pc:sldMkLst>
          <pc:docMk/>
          <pc:sldMk cId="2005155764" sldId="281"/>
        </pc:sldMkLst>
        <pc:spChg chg="mod">
          <ac:chgData name="gabrielkheisa" userId="658fc490-b78e-42d3-b905-80dd2d9569ca" providerId="ADAL" clId="{27F36603-0125-40B4-975D-A9CC6ACD45A1}" dt="2023-08-02T04:22:07.216" v="147" actId="20577"/>
          <ac:spMkLst>
            <pc:docMk/>
            <pc:sldMk cId="2005155764" sldId="281"/>
            <ac:spMk id="2" creationId="{3FF7CB57-DDA5-5E2D-446E-CD6129C826EF}"/>
          </ac:spMkLst>
        </pc:spChg>
        <pc:picChg chg="del">
          <ac:chgData name="gabrielkheisa" userId="658fc490-b78e-42d3-b905-80dd2d9569ca" providerId="ADAL" clId="{27F36603-0125-40B4-975D-A9CC6ACD45A1}" dt="2023-08-02T04:14:52.910" v="34" actId="478"/>
          <ac:picMkLst>
            <pc:docMk/>
            <pc:sldMk cId="2005155764" sldId="281"/>
            <ac:picMk id="3" creationId="{194B5C6D-F511-0D7D-5F30-FC0D6BAD7A11}"/>
          </ac:picMkLst>
        </pc:picChg>
        <pc:picChg chg="del">
          <ac:chgData name="gabrielkheisa" userId="658fc490-b78e-42d3-b905-80dd2d9569ca" providerId="ADAL" clId="{27F36603-0125-40B4-975D-A9CC6ACD45A1}" dt="2023-08-02T04:14:53.217" v="35" actId="478"/>
          <ac:picMkLst>
            <pc:docMk/>
            <pc:sldMk cId="2005155764" sldId="281"/>
            <ac:picMk id="4" creationId="{A983CED4-DAEE-907F-6A5F-53F327203B7B}"/>
          </ac:picMkLst>
        </pc:picChg>
        <pc:picChg chg="add del mod">
          <ac:chgData name="gabrielkheisa" userId="658fc490-b78e-42d3-b905-80dd2d9569ca" providerId="ADAL" clId="{27F36603-0125-40B4-975D-A9CC6ACD45A1}" dt="2023-08-02T04:15:30.490" v="52" actId="21"/>
          <ac:picMkLst>
            <pc:docMk/>
            <pc:sldMk cId="2005155764" sldId="281"/>
            <ac:picMk id="5" creationId="{3701A6F7-8CE7-55B6-B1AB-EA00F95278F6}"/>
          </ac:picMkLst>
        </pc:picChg>
        <pc:picChg chg="add mod">
          <ac:chgData name="gabrielkheisa" userId="658fc490-b78e-42d3-b905-80dd2d9569ca" providerId="ADAL" clId="{27F36603-0125-40B4-975D-A9CC6ACD45A1}" dt="2023-08-02T04:15:29.428" v="51" actId="14100"/>
          <ac:picMkLst>
            <pc:docMk/>
            <pc:sldMk cId="2005155764" sldId="281"/>
            <ac:picMk id="6" creationId="{59CB06D0-E7ED-C2D4-E096-4660B5E2E1B4}"/>
          </ac:picMkLst>
        </pc:picChg>
      </pc:sldChg>
      <pc:sldChg chg="add del">
        <pc:chgData name="gabrielkheisa" userId="658fc490-b78e-42d3-b905-80dd2d9569ca" providerId="ADAL" clId="{27F36603-0125-40B4-975D-A9CC6ACD45A1}" dt="2023-08-02T04:10:45.059" v="11" actId="47"/>
        <pc:sldMkLst>
          <pc:docMk/>
          <pc:sldMk cId="2038121765" sldId="281"/>
        </pc:sldMkLst>
      </pc:sldChg>
      <pc:sldChg chg="add del">
        <pc:chgData name="gabrielkheisa" userId="658fc490-b78e-42d3-b905-80dd2d9569ca" providerId="ADAL" clId="{27F36603-0125-40B4-975D-A9CC6ACD45A1}" dt="2023-08-02T04:10:48.985" v="14"/>
        <pc:sldMkLst>
          <pc:docMk/>
          <pc:sldMk cId="3903115543" sldId="281"/>
        </pc:sldMkLst>
      </pc:sldChg>
      <pc:sldChg chg="addSp delSp modSp add mod">
        <pc:chgData name="gabrielkheisa" userId="658fc490-b78e-42d3-b905-80dd2d9569ca" providerId="ADAL" clId="{27F36603-0125-40B4-975D-A9CC6ACD45A1}" dt="2023-08-02T04:22:14.571" v="150"/>
        <pc:sldMkLst>
          <pc:docMk/>
          <pc:sldMk cId="3336159444" sldId="282"/>
        </pc:sldMkLst>
        <pc:spChg chg="mod">
          <ac:chgData name="gabrielkheisa" userId="658fc490-b78e-42d3-b905-80dd2d9569ca" providerId="ADAL" clId="{27F36603-0125-40B4-975D-A9CC6ACD45A1}" dt="2023-08-02T04:22:14.571" v="150"/>
          <ac:spMkLst>
            <pc:docMk/>
            <pc:sldMk cId="3336159444" sldId="282"/>
            <ac:spMk id="2" creationId="{3FF7CB57-DDA5-5E2D-446E-CD6129C826EF}"/>
          </ac:spMkLst>
        </pc:spChg>
        <pc:picChg chg="add mod">
          <ac:chgData name="gabrielkheisa" userId="658fc490-b78e-42d3-b905-80dd2d9569ca" providerId="ADAL" clId="{27F36603-0125-40B4-975D-A9CC6ACD45A1}" dt="2023-08-02T04:16:03.306" v="59" actId="1076"/>
          <ac:picMkLst>
            <pc:docMk/>
            <pc:sldMk cId="3336159444" sldId="282"/>
            <ac:picMk id="3" creationId="{F9D410F0-2EAD-6523-6DB7-9106BBA87BCB}"/>
          </ac:picMkLst>
        </pc:picChg>
        <pc:picChg chg="del mod">
          <ac:chgData name="gabrielkheisa" userId="658fc490-b78e-42d3-b905-80dd2d9569ca" providerId="ADAL" clId="{27F36603-0125-40B4-975D-A9CC6ACD45A1}" dt="2023-08-02T04:15:40.969" v="55" actId="478"/>
          <ac:picMkLst>
            <pc:docMk/>
            <pc:sldMk cId="3336159444" sldId="282"/>
            <ac:picMk id="6" creationId="{59CB06D0-E7ED-C2D4-E096-4660B5E2E1B4}"/>
          </ac:picMkLst>
        </pc:picChg>
      </pc:sldChg>
      <pc:sldChg chg="addSp delSp modSp add mod">
        <pc:chgData name="gabrielkheisa" userId="658fc490-b78e-42d3-b905-80dd2d9569ca" providerId="ADAL" clId="{27F36603-0125-40B4-975D-A9CC6ACD45A1}" dt="2023-08-02T04:22:18.716" v="153"/>
        <pc:sldMkLst>
          <pc:docMk/>
          <pc:sldMk cId="1187071922" sldId="283"/>
        </pc:sldMkLst>
        <pc:spChg chg="mod">
          <ac:chgData name="gabrielkheisa" userId="658fc490-b78e-42d3-b905-80dd2d9569ca" providerId="ADAL" clId="{27F36603-0125-40B4-975D-A9CC6ACD45A1}" dt="2023-08-02T04:22:18.716" v="153"/>
          <ac:spMkLst>
            <pc:docMk/>
            <pc:sldMk cId="1187071922" sldId="283"/>
            <ac:spMk id="2" creationId="{3FF7CB57-DDA5-5E2D-446E-CD6129C826EF}"/>
          </ac:spMkLst>
        </pc:spChg>
        <pc:picChg chg="del mod">
          <ac:chgData name="gabrielkheisa" userId="658fc490-b78e-42d3-b905-80dd2d9569ca" providerId="ADAL" clId="{27F36603-0125-40B4-975D-A9CC6ACD45A1}" dt="2023-08-02T04:17:54.616" v="62" actId="478"/>
          <ac:picMkLst>
            <pc:docMk/>
            <pc:sldMk cId="1187071922" sldId="283"/>
            <ac:picMk id="3" creationId="{F9D410F0-2EAD-6523-6DB7-9106BBA87BCB}"/>
          </ac:picMkLst>
        </pc:picChg>
        <pc:picChg chg="add mod">
          <ac:chgData name="gabrielkheisa" userId="658fc490-b78e-42d3-b905-80dd2d9569ca" providerId="ADAL" clId="{27F36603-0125-40B4-975D-A9CC6ACD45A1}" dt="2023-08-02T04:17:58.879" v="65" actId="14100"/>
          <ac:picMkLst>
            <pc:docMk/>
            <pc:sldMk cId="1187071922" sldId="283"/>
            <ac:picMk id="4" creationId="{AF0CE80A-1840-0F85-64B3-44E28FE79059}"/>
          </ac:picMkLst>
        </pc:picChg>
      </pc:sldChg>
    </pc:docChg>
  </pc:docChgLst>
  <pc:docChgLst>
    <pc:chgData name="gabrielkheisa" userId="658fc490-b78e-42d3-b905-80dd2d9569ca" providerId="ADAL" clId="{4CD766E2-2CA9-40BC-AD06-DA77E7AB0EB5}"/>
    <pc:docChg chg="undo redo custSel addSld delSld modSld sldOrd modNotesMaster">
      <pc:chgData name="gabrielkheisa" userId="658fc490-b78e-42d3-b905-80dd2d9569ca" providerId="ADAL" clId="{4CD766E2-2CA9-40BC-AD06-DA77E7AB0EB5}" dt="2023-09-17T15:29:55.646" v="3682" actId="20577"/>
      <pc:docMkLst>
        <pc:docMk/>
      </pc:docMkLst>
      <pc:sldChg chg="modSp mod modNotes">
        <pc:chgData name="gabrielkheisa" userId="658fc490-b78e-42d3-b905-80dd2d9569ca" providerId="ADAL" clId="{4CD766E2-2CA9-40BC-AD06-DA77E7AB0EB5}" dt="2023-09-17T07:02:10.962" v="2186"/>
        <pc:sldMkLst>
          <pc:docMk/>
          <pc:sldMk cId="1998797359" sldId="256"/>
        </pc:sldMkLst>
        <pc:spChg chg="mod">
          <ac:chgData name="gabrielkheisa" userId="658fc490-b78e-42d3-b905-80dd2d9569ca" providerId="ADAL" clId="{4CD766E2-2CA9-40BC-AD06-DA77E7AB0EB5}" dt="2023-09-12T02:16:19.900" v="639" actId="20577"/>
          <ac:spMkLst>
            <pc:docMk/>
            <pc:sldMk cId="1998797359" sldId="256"/>
            <ac:spMk id="4" creationId="{3B722E48-7AC0-C88E-1004-5801EE9C3469}"/>
          </ac:spMkLst>
        </pc:spChg>
      </pc:sldChg>
      <pc:sldChg chg="mod modShow">
        <pc:chgData name="gabrielkheisa" userId="658fc490-b78e-42d3-b905-80dd2d9569ca" providerId="ADAL" clId="{4CD766E2-2CA9-40BC-AD06-DA77E7AB0EB5}" dt="2023-09-12T02:18:16.026" v="641" actId="729"/>
        <pc:sldMkLst>
          <pc:docMk/>
          <pc:sldMk cId="3550928918" sldId="257"/>
        </pc:sldMkLst>
      </pc:sldChg>
      <pc:sldChg chg="mod modShow">
        <pc:chgData name="gabrielkheisa" userId="658fc490-b78e-42d3-b905-80dd2d9569ca" providerId="ADAL" clId="{4CD766E2-2CA9-40BC-AD06-DA77E7AB0EB5}" dt="2023-09-12T02:18:25.954" v="642" actId="729"/>
        <pc:sldMkLst>
          <pc:docMk/>
          <pc:sldMk cId="1201264939" sldId="259"/>
        </pc:sldMkLst>
      </pc:sldChg>
      <pc:sldChg chg="mod modShow modNotes">
        <pc:chgData name="gabrielkheisa" userId="658fc490-b78e-42d3-b905-80dd2d9569ca" providerId="ADAL" clId="{4CD766E2-2CA9-40BC-AD06-DA77E7AB0EB5}" dt="2023-09-17T07:02:10.962" v="2186"/>
        <pc:sldMkLst>
          <pc:docMk/>
          <pc:sldMk cId="2631630893" sldId="260"/>
        </pc:sldMkLst>
      </pc:sldChg>
      <pc:sldChg chg="mod modShow">
        <pc:chgData name="gabrielkheisa" userId="658fc490-b78e-42d3-b905-80dd2d9569ca" providerId="ADAL" clId="{4CD766E2-2CA9-40BC-AD06-DA77E7AB0EB5}" dt="2023-09-12T02:18:28.711" v="643" actId="729"/>
        <pc:sldMkLst>
          <pc:docMk/>
          <pc:sldMk cId="2191602472" sldId="261"/>
        </pc:sldMkLst>
      </pc:sldChg>
      <pc:sldChg chg="del">
        <pc:chgData name="gabrielkheisa" userId="658fc490-b78e-42d3-b905-80dd2d9569ca" providerId="ADAL" clId="{4CD766E2-2CA9-40BC-AD06-DA77E7AB0EB5}" dt="2023-09-12T02:16:40.478" v="640" actId="47"/>
        <pc:sldMkLst>
          <pc:docMk/>
          <pc:sldMk cId="2755446181" sldId="262"/>
        </pc:sldMkLst>
      </pc:sldChg>
      <pc:sldChg chg="mod modShow modNotes">
        <pc:chgData name="gabrielkheisa" userId="658fc490-b78e-42d3-b905-80dd2d9569ca" providerId="ADAL" clId="{4CD766E2-2CA9-40BC-AD06-DA77E7AB0EB5}" dt="2023-09-17T07:02:10.962" v="2186"/>
        <pc:sldMkLst>
          <pc:docMk/>
          <pc:sldMk cId="3778155649" sldId="263"/>
        </pc:sldMkLst>
      </pc:sldChg>
      <pc:sldChg chg="add mod modShow modNotes">
        <pc:chgData name="gabrielkheisa" userId="658fc490-b78e-42d3-b905-80dd2d9569ca" providerId="ADAL" clId="{4CD766E2-2CA9-40BC-AD06-DA77E7AB0EB5}" dt="2023-09-17T07:02:10.962" v="2186"/>
        <pc:sldMkLst>
          <pc:docMk/>
          <pc:sldMk cId="2925323021" sldId="264"/>
        </pc:sldMkLst>
      </pc:sldChg>
      <pc:sldChg chg="modSp mod modNotes">
        <pc:chgData name="gabrielkheisa" userId="658fc490-b78e-42d3-b905-80dd2d9569ca" providerId="ADAL" clId="{4CD766E2-2CA9-40BC-AD06-DA77E7AB0EB5}" dt="2023-09-17T07:02:10.962" v="2186"/>
        <pc:sldMkLst>
          <pc:docMk/>
          <pc:sldMk cId="1956583307" sldId="265"/>
        </pc:sldMkLst>
        <pc:spChg chg="mod">
          <ac:chgData name="gabrielkheisa" userId="658fc490-b78e-42d3-b905-80dd2d9569ca" providerId="ADAL" clId="{4CD766E2-2CA9-40BC-AD06-DA77E7AB0EB5}" dt="2023-09-17T06:00:12.091" v="2054" actId="20577"/>
          <ac:spMkLst>
            <pc:docMk/>
            <pc:sldMk cId="1956583307" sldId="265"/>
            <ac:spMk id="6" creationId="{0EE3798A-D917-3B8B-1C06-EC17D25E89DD}"/>
          </ac:spMkLst>
        </pc:spChg>
      </pc:sldChg>
      <pc:sldChg chg="addSp delSp modSp mod modNotes">
        <pc:chgData name="gabrielkheisa" userId="658fc490-b78e-42d3-b905-80dd2d9569ca" providerId="ADAL" clId="{4CD766E2-2CA9-40BC-AD06-DA77E7AB0EB5}" dt="2023-09-17T07:02:10.962" v="2186"/>
        <pc:sldMkLst>
          <pc:docMk/>
          <pc:sldMk cId="3396174057" sldId="266"/>
        </pc:sldMkLst>
        <pc:spChg chg="add mod">
          <ac:chgData name="gabrielkheisa" userId="658fc490-b78e-42d3-b905-80dd2d9569ca" providerId="ADAL" clId="{4CD766E2-2CA9-40BC-AD06-DA77E7AB0EB5}" dt="2023-09-17T06:00:17.581" v="2071" actId="20577"/>
          <ac:spMkLst>
            <pc:docMk/>
            <pc:sldMk cId="3396174057" sldId="266"/>
            <ac:spMk id="2" creationId="{1D143243-9586-D0C1-E7E9-E5AFAE1135B8}"/>
          </ac:spMkLst>
        </pc:spChg>
        <pc:spChg chg="del">
          <ac:chgData name="gabrielkheisa" userId="658fc490-b78e-42d3-b905-80dd2d9569ca" providerId="ADAL" clId="{4CD766E2-2CA9-40BC-AD06-DA77E7AB0EB5}" dt="2023-09-11T13:01:09.158" v="604" actId="478"/>
          <ac:spMkLst>
            <pc:docMk/>
            <pc:sldMk cId="3396174057" sldId="266"/>
            <ac:spMk id="6" creationId="{0EE3798A-D917-3B8B-1C06-EC17D25E89DD}"/>
          </ac:spMkLst>
        </pc:spChg>
      </pc:sldChg>
      <pc:sldChg chg="modSp mod modNotes">
        <pc:chgData name="gabrielkheisa" userId="658fc490-b78e-42d3-b905-80dd2d9569ca" providerId="ADAL" clId="{4CD766E2-2CA9-40BC-AD06-DA77E7AB0EB5}" dt="2023-09-17T07:02:10.962" v="2186"/>
        <pc:sldMkLst>
          <pc:docMk/>
          <pc:sldMk cId="2609260842" sldId="267"/>
        </pc:sldMkLst>
        <pc:spChg chg="mod">
          <ac:chgData name="gabrielkheisa" userId="658fc490-b78e-42d3-b905-80dd2d9569ca" providerId="ADAL" clId="{4CD766E2-2CA9-40BC-AD06-DA77E7AB0EB5}" dt="2023-09-12T02:41:34.466" v="792" actId="20577"/>
          <ac:spMkLst>
            <pc:docMk/>
            <pc:sldMk cId="2609260842" sldId="267"/>
            <ac:spMk id="4" creationId="{E3B316BF-61AE-13D0-80B9-DB6664FC36AE}"/>
          </ac:spMkLst>
        </pc:spChg>
      </pc:sldChg>
      <pc:sldChg chg="mod modShow modNotes">
        <pc:chgData name="gabrielkheisa" userId="658fc490-b78e-42d3-b905-80dd2d9569ca" providerId="ADAL" clId="{4CD766E2-2CA9-40BC-AD06-DA77E7AB0EB5}" dt="2023-09-17T07:02:10.962" v="2186"/>
        <pc:sldMkLst>
          <pc:docMk/>
          <pc:sldMk cId="300083817" sldId="268"/>
        </pc:sldMkLst>
      </pc:sldChg>
      <pc:sldChg chg="mod modShow modNotes">
        <pc:chgData name="gabrielkheisa" userId="658fc490-b78e-42d3-b905-80dd2d9569ca" providerId="ADAL" clId="{4CD766E2-2CA9-40BC-AD06-DA77E7AB0EB5}" dt="2023-09-17T07:02:10.962" v="2186"/>
        <pc:sldMkLst>
          <pc:docMk/>
          <pc:sldMk cId="1451148908" sldId="269"/>
        </pc:sldMkLst>
      </pc:sldChg>
      <pc:sldChg chg="modSp mod modNotes">
        <pc:chgData name="gabrielkheisa" userId="658fc490-b78e-42d3-b905-80dd2d9569ca" providerId="ADAL" clId="{4CD766E2-2CA9-40BC-AD06-DA77E7AB0EB5}" dt="2023-09-17T07:02:10.962" v="2186"/>
        <pc:sldMkLst>
          <pc:docMk/>
          <pc:sldMk cId="863557159" sldId="270"/>
        </pc:sldMkLst>
        <pc:spChg chg="mod">
          <ac:chgData name="gabrielkheisa" userId="658fc490-b78e-42d3-b905-80dd2d9569ca" providerId="ADAL" clId="{4CD766E2-2CA9-40BC-AD06-DA77E7AB0EB5}" dt="2023-09-12T02:42:06.776" v="810" actId="20577"/>
          <ac:spMkLst>
            <pc:docMk/>
            <pc:sldMk cId="863557159" sldId="270"/>
            <ac:spMk id="4" creationId="{E3B316BF-61AE-13D0-80B9-DB6664FC36AE}"/>
          </ac:spMkLst>
        </pc:spChg>
      </pc:sldChg>
      <pc:sldChg chg="modSp mod ord modNotes">
        <pc:chgData name="gabrielkheisa" userId="658fc490-b78e-42d3-b905-80dd2d9569ca" providerId="ADAL" clId="{4CD766E2-2CA9-40BC-AD06-DA77E7AB0EB5}" dt="2023-09-17T13:57:27.721" v="2683" actId="20577"/>
        <pc:sldMkLst>
          <pc:docMk/>
          <pc:sldMk cId="1848270476" sldId="271"/>
        </pc:sldMkLst>
        <pc:spChg chg="mod">
          <ac:chgData name="gabrielkheisa" userId="658fc490-b78e-42d3-b905-80dd2d9569ca" providerId="ADAL" clId="{4CD766E2-2CA9-40BC-AD06-DA77E7AB0EB5}" dt="2023-09-17T13:57:27.721" v="2683" actId="20577"/>
          <ac:spMkLst>
            <pc:docMk/>
            <pc:sldMk cId="1848270476" sldId="271"/>
            <ac:spMk id="13" creationId="{E6A48805-E9DA-F574-EE81-F4593135C706}"/>
          </ac:spMkLst>
        </pc:spChg>
      </pc:sldChg>
      <pc:sldChg chg="modSp mod ord modNotes">
        <pc:chgData name="gabrielkheisa" userId="658fc490-b78e-42d3-b905-80dd2d9569ca" providerId="ADAL" clId="{4CD766E2-2CA9-40BC-AD06-DA77E7AB0EB5}" dt="2023-09-17T12:04:39.409" v="2450" actId="20577"/>
        <pc:sldMkLst>
          <pc:docMk/>
          <pc:sldMk cId="420776674" sldId="272"/>
        </pc:sldMkLst>
        <pc:spChg chg="mod">
          <ac:chgData name="gabrielkheisa" userId="658fc490-b78e-42d3-b905-80dd2d9569ca" providerId="ADAL" clId="{4CD766E2-2CA9-40BC-AD06-DA77E7AB0EB5}" dt="2023-09-17T12:04:39.409" v="2450" actId="20577"/>
          <ac:spMkLst>
            <pc:docMk/>
            <pc:sldMk cId="420776674" sldId="272"/>
            <ac:spMk id="2" creationId="{A728B4CC-2D02-E667-427B-66C409DB665A}"/>
          </ac:spMkLst>
        </pc:spChg>
      </pc:sldChg>
      <pc:sldChg chg="mod modShow modNotes">
        <pc:chgData name="gabrielkheisa" userId="658fc490-b78e-42d3-b905-80dd2d9569ca" providerId="ADAL" clId="{4CD766E2-2CA9-40BC-AD06-DA77E7AB0EB5}" dt="2023-09-17T07:02:10.962" v="2186"/>
        <pc:sldMkLst>
          <pc:docMk/>
          <pc:sldMk cId="2564311503" sldId="273"/>
        </pc:sldMkLst>
      </pc:sldChg>
      <pc:sldChg chg="mod modShow modNotes">
        <pc:chgData name="gabrielkheisa" userId="658fc490-b78e-42d3-b905-80dd2d9569ca" providerId="ADAL" clId="{4CD766E2-2CA9-40BC-AD06-DA77E7AB0EB5}" dt="2023-09-17T07:02:10.962" v="2186"/>
        <pc:sldMkLst>
          <pc:docMk/>
          <pc:sldMk cId="2792720763" sldId="274"/>
        </pc:sldMkLst>
      </pc:sldChg>
      <pc:sldChg chg="mod modShow modNotes">
        <pc:chgData name="gabrielkheisa" userId="658fc490-b78e-42d3-b905-80dd2d9569ca" providerId="ADAL" clId="{4CD766E2-2CA9-40BC-AD06-DA77E7AB0EB5}" dt="2023-09-17T07:02:10.962" v="2186"/>
        <pc:sldMkLst>
          <pc:docMk/>
          <pc:sldMk cId="3162239809" sldId="275"/>
        </pc:sldMkLst>
      </pc:sldChg>
      <pc:sldChg chg="mod modShow modNotes">
        <pc:chgData name="gabrielkheisa" userId="658fc490-b78e-42d3-b905-80dd2d9569ca" providerId="ADAL" clId="{4CD766E2-2CA9-40BC-AD06-DA77E7AB0EB5}" dt="2023-09-17T07:02:10.962" v="2186"/>
        <pc:sldMkLst>
          <pc:docMk/>
          <pc:sldMk cId="2540594417" sldId="276"/>
        </pc:sldMkLst>
      </pc:sldChg>
      <pc:sldChg chg="modSp mod modNotes">
        <pc:chgData name="gabrielkheisa" userId="658fc490-b78e-42d3-b905-80dd2d9569ca" providerId="ADAL" clId="{4CD766E2-2CA9-40BC-AD06-DA77E7AB0EB5}" dt="2023-09-17T07:02:10.962" v="2186"/>
        <pc:sldMkLst>
          <pc:docMk/>
          <pc:sldMk cId="770914389" sldId="277"/>
        </pc:sldMkLst>
        <pc:spChg chg="mod">
          <ac:chgData name="gabrielkheisa" userId="658fc490-b78e-42d3-b905-80dd2d9569ca" providerId="ADAL" clId="{4CD766E2-2CA9-40BC-AD06-DA77E7AB0EB5}" dt="2023-09-12T02:43:26.068" v="843" actId="20577"/>
          <ac:spMkLst>
            <pc:docMk/>
            <pc:sldMk cId="770914389" sldId="277"/>
            <ac:spMk id="4" creationId="{E3B316BF-61AE-13D0-80B9-DB6664FC36AE}"/>
          </ac:spMkLst>
        </pc:spChg>
      </pc:sldChg>
      <pc:sldChg chg="modNotes">
        <pc:chgData name="gabrielkheisa" userId="658fc490-b78e-42d3-b905-80dd2d9569ca" providerId="ADAL" clId="{4CD766E2-2CA9-40BC-AD06-DA77E7AB0EB5}" dt="2023-09-17T07:02:10.962" v="2186"/>
        <pc:sldMkLst>
          <pc:docMk/>
          <pc:sldMk cId="631355278" sldId="278"/>
        </pc:sldMkLst>
      </pc:sldChg>
      <pc:sldChg chg="addSp delSp modSp add mod modNotes">
        <pc:chgData name="gabrielkheisa" userId="658fc490-b78e-42d3-b905-80dd2d9569ca" providerId="ADAL" clId="{4CD766E2-2CA9-40BC-AD06-DA77E7AB0EB5}" dt="2023-09-17T07:02:10.962" v="2186"/>
        <pc:sldMkLst>
          <pc:docMk/>
          <pc:sldMk cId="9560401" sldId="279"/>
        </pc:sldMkLst>
        <pc:spChg chg="del">
          <ac:chgData name="gabrielkheisa" userId="658fc490-b78e-42d3-b905-80dd2d9569ca" providerId="ADAL" clId="{4CD766E2-2CA9-40BC-AD06-DA77E7AB0EB5}" dt="2023-08-26T11:38:06.778" v="6" actId="478"/>
          <ac:spMkLst>
            <pc:docMk/>
            <pc:sldMk cId="9560401" sldId="279"/>
            <ac:spMk id="3" creationId="{83F27D9C-9515-09D8-A989-2AFB4C7F9748}"/>
          </ac:spMkLst>
        </pc:spChg>
        <pc:spChg chg="mod">
          <ac:chgData name="gabrielkheisa" userId="658fc490-b78e-42d3-b905-80dd2d9569ca" providerId="ADAL" clId="{4CD766E2-2CA9-40BC-AD06-DA77E7AB0EB5}" dt="2023-09-12T02:42:14.352" v="826" actId="20577"/>
          <ac:spMkLst>
            <pc:docMk/>
            <pc:sldMk cId="9560401" sldId="279"/>
            <ac:spMk id="4" creationId="{E3B316BF-61AE-13D0-80B9-DB6664FC36AE}"/>
          </ac:spMkLst>
        </pc:spChg>
        <pc:spChg chg="mod">
          <ac:chgData name="gabrielkheisa" userId="658fc490-b78e-42d3-b905-80dd2d9569ca" providerId="ADAL" clId="{4CD766E2-2CA9-40BC-AD06-DA77E7AB0EB5}" dt="2023-08-26T11:36:39.352" v="4" actId="27636"/>
          <ac:spMkLst>
            <pc:docMk/>
            <pc:sldMk cId="9560401" sldId="279"/>
            <ac:spMk id="6" creationId="{0EE3798A-D917-3B8B-1C06-EC17D25E89DD}"/>
          </ac:spMkLst>
        </pc:spChg>
        <pc:picChg chg="del">
          <ac:chgData name="gabrielkheisa" userId="658fc490-b78e-42d3-b905-80dd2d9569ca" providerId="ADAL" clId="{4CD766E2-2CA9-40BC-AD06-DA77E7AB0EB5}" dt="2023-08-26T11:37:01.659" v="5" actId="478"/>
          <ac:picMkLst>
            <pc:docMk/>
            <pc:sldMk cId="9560401" sldId="279"/>
            <ac:picMk id="5" creationId="{296366F2-692D-16E0-0DFC-83051EA5B994}"/>
          </ac:picMkLst>
        </pc:picChg>
        <pc:picChg chg="add mod">
          <ac:chgData name="gabrielkheisa" userId="658fc490-b78e-42d3-b905-80dd2d9569ca" providerId="ADAL" clId="{4CD766E2-2CA9-40BC-AD06-DA77E7AB0EB5}" dt="2023-08-26T11:38:10.077" v="9" actId="1076"/>
          <ac:picMkLst>
            <pc:docMk/>
            <pc:sldMk cId="9560401" sldId="279"/>
            <ac:picMk id="7" creationId="{B49D8A85-B1F4-E586-ADCE-47DB8FD00348}"/>
          </ac:picMkLst>
        </pc:picChg>
        <pc:picChg chg="add mod">
          <ac:chgData name="gabrielkheisa" userId="658fc490-b78e-42d3-b905-80dd2d9569ca" providerId="ADAL" clId="{4CD766E2-2CA9-40BC-AD06-DA77E7AB0EB5}" dt="2023-08-26T11:50:20.977" v="19" actId="1076"/>
          <ac:picMkLst>
            <pc:docMk/>
            <pc:sldMk cId="9560401" sldId="279"/>
            <ac:picMk id="1026" creationId="{62BA4743-5E83-F659-BCF4-E67C625E72BF}"/>
          </ac:picMkLst>
        </pc:picChg>
        <pc:picChg chg="add mod">
          <ac:chgData name="gabrielkheisa" userId="658fc490-b78e-42d3-b905-80dd2d9569ca" providerId="ADAL" clId="{4CD766E2-2CA9-40BC-AD06-DA77E7AB0EB5}" dt="2023-08-26T11:50:19.038" v="17" actId="1076"/>
          <ac:picMkLst>
            <pc:docMk/>
            <pc:sldMk cId="9560401" sldId="279"/>
            <ac:picMk id="1028" creationId="{90062A54-2CE9-29AC-9731-D5D15056F3E5}"/>
          </ac:picMkLst>
        </pc:picChg>
      </pc:sldChg>
      <pc:sldChg chg="addSp delSp modSp add mod modNotes">
        <pc:chgData name="gabrielkheisa" userId="658fc490-b78e-42d3-b905-80dd2d9569ca" providerId="ADAL" clId="{4CD766E2-2CA9-40BC-AD06-DA77E7AB0EB5}" dt="2023-09-17T07:02:10.962" v="2186"/>
        <pc:sldMkLst>
          <pc:docMk/>
          <pc:sldMk cId="2793092987" sldId="280"/>
        </pc:sldMkLst>
        <pc:spChg chg="mod">
          <ac:chgData name="gabrielkheisa" userId="658fc490-b78e-42d3-b905-80dd2d9569ca" providerId="ADAL" clId="{4CD766E2-2CA9-40BC-AD06-DA77E7AB0EB5}" dt="2023-09-12T02:50:07.746" v="913" actId="20577"/>
          <ac:spMkLst>
            <pc:docMk/>
            <pc:sldMk cId="2793092987" sldId="280"/>
            <ac:spMk id="4" creationId="{E3B316BF-61AE-13D0-80B9-DB6664FC36AE}"/>
          </ac:spMkLst>
        </pc:spChg>
        <pc:spChg chg="del">
          <ac:chgData name="gabrielkheisa" userId="658fc490-b78e-42d3-b905-80dd2d9569ca" providerId="ADAL" clId="{4CD766E2-2CA9-40BC-AD06-DA77E7AB0EB5}" dt="2023-09-11T12:42:04.861" v="36" actId="478"/>
          <ac:spMkLst>
            <pc:docMk/>
            <pc:sldMk cId="2793092987" sldId="280"/>
            <ac:spMk id="6" creationId="{0EE3798A-D917-3B8B-1C06-EC17D25E89DD}"/>
          </ac:spMkLst>
        </pc:spChg>
        <pc:picChg chg="del">
          <ac:chgData name="gabrielkheisa" userId="658fc490-b78e-42d3-b905-80dd2d9569ca" providerId="ADAL" clId="{4CD766E2-2CA9-40BC-AD06-DA77E7AB0EB5}" dt="2023-09-11T12:41:51.483" v="27" actId="478"/>
          <ac:picMkLst>
            <pc:docMk/>
            <pc:sldMk cId="2793092987" sldId="280"/>
            <ac:picMk id="3" creationId="{CF1842C8-08B6-C60F-C9D6-F33659953035}"/>
          </ac:picMkLst>
        </pc:picChg>
        <pc:picChg chg="del">
          <ac:chgData name="gabrielkheisa" userId="658fc490-b78e-42d3-b905-80dd2d9569ca" providerId="ADAL" clId="{4CD766E2-2CA9-40BC-AD06-DA77E7AB0EB5}" dt="2023-09-11T12:41:51.808" v="28" actId="478"/>
          <ac:picMkLst>
            <pc:docMk/>
            <pc:sldMk cId="2793092987" sldId="280"/>
            <ac:picMk id="5" creationId="{4F250E4F-939C-6E6D-6E45-EEE724836F4F}"/>
          </ac:picMkLst>
        </pc:picChg>
        <pc:picChg chg="add mod">
          <ac:chgData name="gabrielkheisa" userId="658fc490-b78e-42d3-b905-80dd2d9569ca" providerId="ADAL" clId="{4CD766E2-2CA9-40BC-AD06-DA77E7AB0EB5}" dt="2023-09-11T12:59:42.781" v="574" actId="1076"/>
          <ac:picMkLst>
            <pc:docMk/>
            <pc:sldMk cId="2793092987" sldId="280"/>
            <ac:picMk id="7" creationId="{4EAF1566-C781-7BB6-918A-C8252FEC70A1}"/>
          </ac:picMkLst>
        </pc:picChg>
        <pc:picChg chg="add mod">
          <ac:chgData name="gabrielkheisa" userId="658fc490-b78e-42d3-b905-80dd2d9569ca" providerId="ADAL" clId="{4CD766E2-2CA9-40BC-AD06-DA77E7AB0EB5}" dt="2023-09-11T12:59:56.005" v="577" actId="1076"/>
          <ac:picMkLst>
            <pc:docMk/>
            <pc:sldMk cId="2793092987" sldId="280"/>
            <ac:picMk id="9" creationId="{56CE0D6C-93E7-6325-914E-9725B03D4ED2}"/>
          </ac:picMkLst>
        </pc:picChg>
        <pc:picChg chg="add mod">
          <ac:chgData name="gabrielkheisa" userId="658fc490-b78e-42d3-b905-80dd2d9569ca" providerId="ADAL" clId="{4CD766E2-2CA9-40BC-AD06-DA77E7AB0EB5}" dt="2023-09-11T13:00:00.984" v="579" actId="1076"/>
          <ac:picMkLst>
            <pc:docMk/>
            <pc:sldMk cId="2793092987" sldId="280"/>
            <ac:picMk id="10" creationId="{F8019755-42C0-A7D2-124D-A999F60F50CB}"/>
          </ac:picMkLst>
        </pc:picChg>
      </pc:sldChg>
      <pc:sldChg chg="new del">
        <pc:chgData name="gabrielkheisa" userId="658fc490-b78e-42d3-b905-80dd2d9569ca" providerId="ADAL" clId="{4CD766E2-2CA9-40BC-AD06-DA77E7AB0EB5}" dt="2023-09-11T12:40:42.418" v="25" actId="47"/>
        <pc:sldMkLst>
          <pc:docMk/>
          <pc:sldMk cId="2857579800" sldId="280"/>
        </pc:sldMkLst>
      </pc:sldChg>
      <pc:sldChg chg="add del">
        <pc:chgData name="gabrielkheisa" userId="658fc490-b78e-42d3-b905-80dd2d9569ca" providerId="ADAL" clId="{4CD766E2-2CA9-40BC-AD06-DA77E7AB0EB5}" dt="2023-09-11T12:41:53.872" v="30"/>
        <pc:sldMkLst>
          <pc:docMk/>
          <pc:sldMk cId="564079838" sldId="281"/>
        </pc:sldMkLst>
      </pc:sldChg>
      <pc:sldChg chg="addSp delSp modSp add mod modNotes">
        <pc:chgData name="gabrielkheisa" userId="658fc490-b78e-42d3-b905-80dd2d9569ca" providerId="ADAL" clId="{4CD766E2-2CA9-40BC-AD06-DA77E7AB0EB5}" dt="2023-09-17T07:02:10.962" v="2186"/>
        <pc:sldMkLst>
          <pc:docMk/>
          <pc:sldMk cId="3599780828" sldId="281"/>
        </pc:sldMkLst>
        <pc:spChg chg="mod">
          <ac:chgData name="gabrielkheisa" userId="658fc490-b78e-42d3-b905-80dd2d9569ca" providerId="ADAL" clId="{4CD766E2-2CA9-40BC-AD06-DA77E7AB0EB5}" dt="2023-09-12T02:50:26.199" v="925" actId="20577"/>
          <ac:spMkLst>
            <pc:docMk/>
            <pc:sldMk cId="3599780828" sldId="281"/>
            <ac:spMk id="4" creationId="{E3B316BF-61AE-13D0-80B9-DB6664FC36AE}"/>
          </ac:spMkLst>
        </pc:spChg>
        <pc:picChg chg="add mod">
          <ac:chgData name="gabrielkheisa" userId="658fc490-b78e-42d3-b905-80dd2d9569ca" providerId="ADAL" clId="{4CD766E2-2CA9-40BC-AD06-DA77E7AB0EB5}" dt="2023-09-17T06:08:59.966" v="2080" actId="1076"/>
          <ac:picMkLst>
            <pc:docMk/>
            <pc:sldMk cId="3599780828" sldId="281"/>
            <ac:picMk id="3" creationId="{735025A4-26B7-C9C2-AE97-8A1A6C0A69AC}"/>
          </ac:picMkLst>
        </pc:picChg>
        <pc:picChg chg="add del mod">
          <ac:chgData name="gabrielkheisa" userId="658fc490-b78e-42d3-b905-80dd2d9569ca" providerId="ADAL" clId="{4CD766E2-2CA9-40BC-AD06-DA77E7AB0EB5}" dt="2023-09-17T06:09:21.075" v="2082" actId="478"/>
          <ac:picMkLst>
            <pc:docMk/>
            <pc:sldMk cId="3599780828" sldId="281"/>
            <ac:picMk id="5" creationId="{3ABC993B-892B-9DC6-8ECE-433A8740C986}"/>
          </ac:picMkLst>
        </pc:picChg>
        <pc:picChg chg="del">
          <ac:chgData name="gabrielkheisa" userId="658fc490-b78e-42d3-b905-80dd2d9569ca" providerId="ADAL" clId="{4CD766E2-2CA9-40BC-AD06-DA77E7AB0EB5}" dt="2023-09-11T12:42:31.132" v="38" actId="478"/>
          <ac:picMkLst>
            <pc:docMk/>
            <pc:sldMk cId="3599780828" sldId="281"/>
            <ac:picMk id="7" creationId="{4EAF1566-C781-7BB6-918A-C8252FEC70A1}"/>
          </ac:picMkLst>
        </pc:picChg>
        <pc:picChg chg="add mod">
          <ac:chgData name="gabrielkheisa" userId="658fc490-b78e-42d3-b905-80dd2d9569ca" providerId="ADAL" clId="{4CD766E2-2CA9-40BC-AD06-DA77E7AB0EB5}" dt="2023-09-17T06:09:24.740" v="2086" actId="1076"/>
          <ac:picMkLst>
            <pc:docMk/>
            <pc:sldMk cId="3599780828" sldId="281"/>
            <ac:picMk id="7" creationId="{9907A3F1-3568-56D1-A224-8E5E2F3FD407}"/>
          </ac:picMkLst>
        </pc:picChg>
      </pc:sldChg>
      <pc:sldChg chg="addSp delSp modSp add del mod">
        <pc:chgData name="gabrielkheisa" userId="658fc490-b78e-42d3-b905-80dd2d9569ca" providerId="ADAL" clId="{4CD766E2-2CA9-40BC-AD06-DA77E7AB0EB5}" dt="2023-09-11T12:57:46.383" v="553" actId="47"/>
        <pc:sldMkLst>
          <pc:docMk/>
          <pc:sldMk cId="2887698392" sldId="282"/>
        </pc:sldMkLst>
        <pc:spChg chg="add mod">
          <ac:chgData name="gabrielkheisa" userId="658fc490-b78e-42d3-b905-80dd2d9569ca" providerId="ADAL" clId="{4CD766E2-2CA9-40BC-AD06-DA77E7AB0EB5}" dt="2023-09-11T12:47:36.480" v="358" actId="20577"/>
          <ac:spMkLst>
            <pc:docMk/>
            <pc:sldMk cId="2887698392" sldId="282"/>
            <ac:spMk id="2" creationId="{E738EA43-ACA7-9C21-016C-0029B82AD44F}"/>
          </ac:spMkLst>
        </pc:spChg>
        <pc:picChg chg="del">
          <ac:chgData name="gabrielkheisa" userId="658fc490-b78e-42d3-b905-80dd2d9569ca" providerId="ADAL" clId="{4CD766E2-2CA9-40BC-AD06-DA77E7AB0EB5}" dt="2023-09-11T12:43:04.907" v="41" actId="478"/>
          <ac:picMkLst>
            <pc:docMk/>
            <pc:sldMk cId="2887698392" sldId="282"/>
            <ac:picMk id="3" creationId="{735025A4-26B7-C9C2-AE97-8A1A6C0A69AC}"/>
          </ac:picMkLst>
        </pc:picChg>
      </pc:sldChg>
      <pc:sldChg chg="modSp add del mod ord">
        <pc:chgData name="gabrielkheisa" userId="658fc490-b78e-42d3-b905-80dd2d9569ca" providerId="ADAL" clId="{4CD766E2-2CA9-40BC-AD06-DA77E7AB0EB5}" dt="2023-09-17T06:06:23.543" v="2074" actId="47"/>
        <pc:sldMkLst>
          <pc:docMk/>
          <pc:sldMk cId="1088025690" sldId="283"/>
        </pc:sldMkLst>
        <pc:spChg chg="mod">
          <ac:chgData name="gabrielkheisa" userId="658fc490-b78e-42d3-b905-80dd2d9569ca" providerId="ADAL" clId="{4CD766E2-2CA9-40BC-AD06-DA77E7AB0EB5}" dt="2023-09-12T02:51:43.808" v="934" actId="20577"/>
          <ac:spMkLst>
            <pc:docMk/>
            <pc:sldMk cId="1088025690" sldId="283"/>
            <ac:spMk id="2" creationId="{E738EA43-ACA7-9C21-016C-0029B82AD44F}"/>
          </ac:spMkLst>
        </pc:spChg>
      </pc:sldChg>
      <pc:sldChg chg="addSp delSp modSp add mod modNotes">
        <pc:chgData name="gabrielkheisa" userId="658fc490-b78e-42d3-b905-80dd2d9569ca" providerId="ADAL" clId="{4CD766E2-2CA9-40BC-AD06-DA77E7AB0EB5}" dt="2023-09-17T07:02:10.962" v="2186"/>
        <pc:sldMkLst>
          <pc:docMk/>
          <pc:sldMk cId="701343796" sldId="284"/>
        </pc:sldMkLst>
        <pc:spChg chg="mod">
          <ac:chgData name="gabrielkheisa" userId="658fc490-b78e-42d3-b905-80dd2d9569ca" providerId="ADAL" clId="{4CD766E2-2CA9-40BC-AD06-DA77E7AB0EB5}" dt="2023-09-17T03:41:05.101" v="1530" actId="20577"/>
          <ac:spMkLst>
            <pc:docMk/>
            <pc:sldMk cId="701343796" sldId="284"/>
            <ac:spMk id="2" creationId="{3FF7CB57-DDA5-5E2D-446E-CD6129C826EF}"/>
          </ac:spMkLst>
        </pc:spChg>
        <pc:picChg chg="del">
          <ac:chgData name="gabrielkheisa" userId="658fc490-b78e-42d3-b905-80dd2d9569ca" providerId="ADAL" clId="{4CD766E2-2CA9-40BC-AD06-DA77E7AB0EB5}" dt="2023-09-17T03:40:16.769" v="1523" actId="478"/>
          <ac:picMkLst>
            <pc:docMk/>
            <pc:sldMk cId="701343796" sldId="284"/>
            <ac:picMk id="3" creationId="{194B5C6D-F511-0D7D-5F30-FC0D6BAD7A11}"/>
          </ac:picMkLst>
        </pc:picChg>
        <pc:picChg chg="add">
          <ac:chgData name="gabrielkheisa" userId="658fc490-b78e-42d3-b905-80dd2d9569ca" providerId="ADAL" clId="{4CD766E2-2CA9-40BC-AD06-DA77E7AB0EB5}" dt="2023-09-17T03:41:18.964" v="1531" actId="22"/>
          <ac:picMkLst>
            <pc:docMk/>
            <pc:sldMk cId="701343796" sldId="284"/>
            <ac:picMk id="5" creationId="{7C733528-334E-0425-E351-222BDF55717B}"/>
          </ac:picMkLst>
        </pc:picChg>
      </pc:sldChg>
      <pc:sldChg chg="addSp delSp modSp add mod modNotes">
        <pc:chgData name="gabrielkheisa" userId="658fc490-b78e-42d3-b905-80dd2d9569ca" providerId="ADAL" clId="{4CD766E2-2CA9-40BC-AD06-DA77E7AB0EB5}" dt="2023-09-17T07:02:10.962" v="2186"/>
        <pc:sldMkLst>
          <pc:docMk/>
          <pc:sldMk cId="2005155764" sldId="285"/>
        </pc:sldMkLst>
        <pc:spChg chg="mod">
          <ac:chgData name="gabrielkheisa" userId="658fc490-b78e-42d3-b905-80dd2d9569ca" providerId="ADAL" clId="{4CD766E2-2CA9-40BC-AD06-DA77E7AB0EB5}" dt="2023-09-17T03:47:22.832" v="1545" actId="20577"/>
          <ac:spMkLst>
            <pc:docMk/>
            <pc:sldMk cId="2005155764" sldId="285"/>
            <ac:spMk id="2" creationId="{3FF7CB57-DDA5-5E2D-446E-CD6129C826EF}"/>
          </ac:spMkLst>
        </pc:spChg>
        <pc:picChg chg="add del">
          <ac:chgData name="gabrielkheisa" userId="658fc490-b78e-42d3-b905-80dd2d9569ca" providerId="ADAL" clId="{4CD766E2-2CA9-40BC-AD06-DA77E7AB0EB5}" dt="2023-09-17T04:46:21.149" v="1547" actId="478"/>
          <ac:picMkLst>
            <pc:docMk/>
            <pc:sldMk cId="2005155764" sldId="285"/>
            <ac:picMk id="4" creationId="{6D3A8D7E-6F49-3FA9-4F2B-D1E8317FE5D3}"/>
          </ac:picMkLst>
        </pc:picChg>
        <pc:picChg chg="del">
          <ac:chgData name="gabrielkheisa" userId="658fc490-b78e-42d3-b905-80dd2d9569ca" providerId="ADAL" clId="{4CD766E2-2CA9-40BC-AD06-DA77E7AB0EB5}" dt="2023-09-17T03:46:47.273" v="1538" actId="478"/>
          <ac:picMkLst>
            <pc:docMk/>
            <pc:sldMk cId="2005155764" sldId="285"/>
            <ac:picMk id="6" creationId="{59CB06D0-E7ED-C2D4-E096-4660B5E2E1B4}"/>
          </ac:picMkLst>
        </pc:picChg>
        <pc:picChg chg="add del">
          <ac:chgData name="gabrielkheisa" userId="658fc490-b78e-42d3-b905-80dd2d9569ca" providerId="ADAL" clId="{4CD766E2-2CA9-40BC-AD06-DA77E7AB0EB5}" dt="2023-09-17T04:46:51.627" v="1549" actId="22"/>
          <ac:picMkLst>
            <pc:docMk/>
            <pc:sldMk cId="2005155764" sldId="285"/>
            <ac:picMk id="7" creationId="{7CF9644E-ABF2-400A-D7F6-CDB1CF92C93E}"/>
          </ac:picMkLst>
        </pc:picChg>
        <pc:picChg chg="add">
          <ac:chgData name="gabrielkheisa" userId="658fc490-b78e-42d3-b905-80dd2d9569ca" providerId="ADAL" clId="{4CD766E2-2CA9-40BC-AD06-DA77E7AB0EB5}" dt="2023-09-17T04:46:53.796" v="1550" actId="22"/>
          <ac:picMkLst>
            <pc:docMk/>
            <pc:sldMk cId="2005155764" sldId="285"/>
            <ac:picMk id="9" creationId="{C9DFAE62-2E1A-C4AF-7097-014B4CF19071}"/>
          </ac:picMkLst>
        </pc:picChg>
      </pc:sldChg>
      <pc:sldChg chg="add del">
        <pc:chgData name="gabrielkheisa" userId="658fc490-b78e-42d3-b905-80dd2d9569ca" providerId="ADAL" clId="{4CD766E2-2CA9-40BC-AD06-DA77E7AB0EB5}" dt="2023-09-17T04:47:21" v="1553" actId="47"/>
        <pc:sldMkLst>
          <pc:docMk/>
          <pc:sldMk cId="3336159444" sldId="286"/>
        </pc:sldMkLst>
      </pc:sldChg>
      <pc:sldChg chg="add del">
        <pc:chgData name="gabrielkheisa" userId="658fc490-b78e-42d3-b905-80dd2d9569ca" providerId="ADAL" clId="{4CD766E2-2CA9-40BC-AD06-DA77E7AB0EB5}" dt="2023-09-17T04:47:17.585" v="1552" actId="47"/>
        <pc:sldMkLst>
          <pc:docMk/>
          <pc:sldMk cId="1187071922" sldId="287"/>
        </pc:sldMkLst>
      </pc:sldChg>
      <pc:sldChg chg="modSp add mod modNotes">
        <pc:chgData name="gabrielkheisa" userId="658fc490-b78e-42d3-b905-80dd2d9569ca" providerId="ADAL" clId="{4CD766E2-2CA9-40BC-AD06-DA77E7AB0EB5}" dt="2023-09-17T11:59:40.034" v="2237" actId="207"/>
        <pc:sldMkLst>
          <pc:docMk/>
          <pc:sldMk cId="2319547703" sldId="288"/>
        </pc:sldMkLst>
        <pc:spChg chg="mod">
          <ac:chgData name="gabrielkheisa" userId="658fc490-b78e-42d3-b905-80dd2d9569ca" providerId="ADAL" clId="{4CD766E2-2CA9-40BC-AD06-DA77E7AB0EB5}" dt="2023-09-17T11:59:40.034" v="2237" actId="207"/>
          <ac:spMkLst>
            <pc:docMk/>
            <pc:sldMk cId="2319547703" sldId="288"/>
            <ac:spMk id="2" creationId="{3FF7CB57-DDA5-5E2D-446E-CD6129C826EF}"/>
          </ac:spMkLst>
        </pc:spChg>
      </pc:sldChg>
      <pc:sldChg chg="modSp add mod modNotes">
        <pc:chgData name="gabrielkheisa" userId="658fc490-b78e-42d3-b905-80dd2d9569ca" providerId="ADAL" clId="{4CD766E2-2CA9-40BC-AD06-DA77E7AB0EB5}" dt="2023-09-17T11:59:45.922" v="2240" actId="14100"/>
        <pc:sldMkLst>
          <pc:docMk/>
          <pc:sldMk cId="223659235" sldId="289"/>
        </pc:sldMkLst>
        <pc:spChg chg="mod">
          <ac:chgData name="gabrielkheisa" userId="658fc490-b78e-42d3-b905-80dd2d9569ca" providerId="ADAL" clId="{4CD766E2-2CA9-40BC-AD06-DA77E7AB0EB5}" dt="2023-09-17T11:59:45.922" v="2240" actId="14100"/>
          <ac:spMkLst>
            <pc:docMk/>
            <pc:sldMk cId="223659235" sldId="289"/>
            <ac:spMk id="2" creationId="{3FF7CB57-DDA5-5E2D-446E-CD6129C826EF}"/>
          </ac:spMkLst>
        </pc:spChg>
      </pc:sldChg>
      <pc:sldChg chg="addSp delSp modSp add mod modNotes">
        <pc:chgData name="gabrielkheisa" userId="658fc490-b78e-42d3-b905-80dd2d9569ca" providerId="ADAL" clId="{4CD766E2-2CA9-40BC-AD06-DA77E7AB0EB5}" dt="2023-09-17T07:02:10.962" v="2186"/>
        <pc:sldMkLst>
          <pc:docMk/>
          <pc:sldMk cId="191358809" sldId="290"/>
        </pc:sldMkLst>
        <pc:spChg chg="mod">
          <ac:chgData name="gabrielkheisa" userId="658fc490-b78e-42d3-b905-80dd2d9569ca" providerId="ADAL" clId="{4CD766E2-2CA9-40BC-AD06-DA77E7AB0EB5}" dt="2023-09-17T05:49:36.724" v="1834" actId="207"/>
          <ac:spMkLst>
            <pc:docMk/>
            <pc:sldMk cId="191358809" sldId="290"/>
            <ac:spMk id="2" creationId="{3FF7CB57-DDA5-5E2D-446E-CD6129C826EF}"/>
          </ac:spMkLst>
        </pc:spChg>
        <pc:picChg chg="del">
          <ac:chgData name="gabrielkheisa" userId="658fc490-b78e-42d3-b905-80dd2d9569ca" providerId="ADAL" clId="{4CD766E2-2CA9-40BC-AD06-DA77E7AB0EB5}" dt="2023-09-17T05:44:55.894" v="1764" actId="478"/>
          <ac:picMkLst>
            <pc:docMk/>
            <pc:sldMk cId="191358809" sldId="290"/>
            <ac:picMk id="3" creationId="{7D252DF4-49B6-1A5C-9ACF-77836DDD60C5}"/>
          </ac:picMkLst>
        </pc:picChg>
        <pc:picChg chg="add del mod">
          <ac:chgData name="gabrielkheisa" userId="658fc490-b78e-42d3-b905-80dd2d9569ca" providerId="ADAL" clId="{4CD766E2-2CA9-40BC-AD06-DA77E7AB0EB5}" dt="2023-09-17T05:47:18.426" v="1790" actId="478"/>
          <ac:picMkLst>
            <pc:docMk/>
            <pc:sldMk cId="191358809" sldId="290"/>
            <ac:picMk id="5" creationId="{41937AD4-F6F8-4443-95F5-C083A10ECB61}"/>
          </ac:picMkLst>
        </pc:picChg>
        <pc:picChg chg="add del mod">
          <ac:chgData name="gabrielkheisa" userId="658fc490-b78e-42d3-b905-80dd2d9569ca" providerId="ADAL" clId="{4CD766E2-2CA9-40BC-AD06-DA77E7AB0EB5}" dt="2023-09-17T05:48:24.816" v="1796" actId="478"/>
          <ac:picMkLst>
            <pc:docMk/>
            <pc:sldMk cId="191358809" sldId="290"/>
            <ac:picMk id="7" creationId="{A82C59E3-A396-ADE8-0921-8DB35333D192}"/>
          </ac:picMkLst>
        </pc:picChg>
        <pc:picChg chg="add del mod">
          <ac:chgData name="gabrielkheisa" userId="658fc490-b78e-42d3-b905-80dd2d9569ca" providerId="ADAL" clId="{4CD766E2-2CA9-40BC-AD06-DA77E7AB0EB5}" dt="2023-09-17T05:49:05.202" v="1799" actId="478"/>
          <ac:picMkLst>
            <pc:docMk/>
            <pc:sldMk cId="191358809" sldId="290"/>
            <ac:picMk id="9" creationId="{4060355B-8D82-DA09-8125-3A75A1797A37}"/>
          </ac:picMkLst>
        </pc:picChg>
        <pc:picChg chg="add mod">
          <ac:chgData name="gabrielkheisa" userId="658fc490-b78e-42d3-b905-80dd2d9569ca" providerId="ADAL" clId="{4CD766E2-2CA9-40BC-AD06-DA77E7AB0EB5}" dt="2023-09-17T05:51:15.941" v="1853" actId="14100"/>
          <ac:picMkLst>
            <pc:docMk/>
            <pc:sldMk cId="191358809" sldId="290"/>
            <ac:picMk id="10" creationId="{5A6649A2-EDFD-ABA5-EFF3-D3D97839BA96}"/>
          </ac:picMkLst>
        </pc:picChg>
        <pc:picChg chg="add del mod">
          <ac:chgData name="gabrielkheisa" userId="658fc490-b78e-42d3-b905-80dd2d9569ca" providerId="ADAL" clId="{4CD766E2-2CA9-40BC-AD06-DA77E7AB0EB5}" dt="2023-09-17T05:50:54.456" v="1846" actId="21"/>
          <ac:picMkLst>
            <pc:docMk/>
            <pc:sldMk cId="191358809" sldId="290"/>
            <ac:picMk id="12" creationId="{868770BB-E905-D166-3DFA-DCC95F65A802}"/>
          </ac:picMkLst>
        </pc:picChg>
      </pc:sldChg>
      <pc:sldChg chg="modSp add del mod">
        <pc:chgData name="gabrielkheisa" userId="658fc490-b78e-42d3-b905-80dd2d9569ca" providerId="ADAL" clId="{4CD766E2-2CA9-40BC-AD06-DA77E7AB0EB5}" dt="2023-09-17T05:52:36.050" v="1864" actId="47"/>
        <pc:sldMkLst>
          <pc:docMk/>
          <pc:sldMk cId="1189202489" sldId="291"/>
        </pc:sldMkLst>
        <pc:spChg chg="mod">
          <ac:chgData name="gabrielkheisa" userId="658fc490-b78e-42d3-b905-80dd2d9569ca" providerId="ADAL" clId="{4CD766E2-2CA9-40BC-AD06-DA77E7AB0EB5}" dt="2023-09-11T12:58:16.567" v="554" actId="14100"/>
          <ac:spMkLst>
            <pc:docMk/>
            <pc:sldMk cId="1189202489" sldId="291"/>
            <ac:spMk id="2" creationId="{3FF7CB57-DDA5-5E2D-446E-CD6129C826EF}"/>
          </ac:spMkLst>
        </pc:spChg>
      </pc:sldChg>
      <pc:sldChg chg="addSp delSp modSp add del mod">
        <pc:chgData name="gabrielkheisa" userId="658fc490-b78e-42d3-b905-80dd2d9569ca" providerId="ADAL" clId="{4CD766E2-2CA9-40BC-AD06-DA77E7AB0EB5}" dt="2023-09-12T03:37:24.902" v="941" actId="47"/>
        <pc:sldMkLst>
          <pc:docMk/>
          <pc:sldMk cId="3180054606" sldId="292"/>
        </pc:sldMkLst>
        <pc:spChg chg="del mod">
          <ac:chgData name="gabrielkheisa" userId="658fc490-b78e-42d3-b905-80dd2d9569ca" providerId="ADAL" clId="{4CD766E2-2CA9-40BC-AD06-DA77E7AB0EB5}" dt="2023-09-12T03:37:18.769" v="939" actId="478"/>
          <ac:spMkLst>
            <pc:docMk/>
            <pc:sldMk cId="3180054606" sldId="292"/>
            <ac:spMk id="3" creationId="{8CB558CD-C5D5-2940-7498-9D19E10764DE}"/>
          </ac:spMkLst>
        </pc:spChg>
        <pc:spChg chg="add del mod">
          <ac:chgData name="gabrielkheisa" userId="658fc490-b78e-42d3-b905-80dd2d9569ca" providerId="ADAL" clId="{4CD766E2-2CA9-40BC-AD06-DA77E7AB0EB5}" dt="2023-09-12T03:37:20.239" v="940" actId="478"/>
          <ac:spMkLst>
            <pc:docMk/>
            <pc:sldMk cId="3180054606" sldId="292"/>
            <ac:spMk id="5" creationId="{6BF6CD2E-60CD-0A4B-2D32-9D8BAD44C877}"/>
          </ac:spMkLst>
        </pc:spChg>
      </pc:sldChg>
      <pc:sldChg chg="add del">
        <pc:chgData name="gabrielkheisa" userId="658fc490-b78e-42d3-b905-80dd2d9569ca" providerId="ADAL" clId="{4CD766E2-2CA9-40BC-AD06-DA77E7AB0EB5}" dt="2023-09-11T12:56:19.865" v="435"/>
        <pc:sldMkLst>
          <pc:docMk/>
          <pc:sldMk cId="1519092864" sldId="293"/>
        </pc:sldMkLst>
      </pc:sldChg>
      <pc:sldChg chg="add">
        <pc:chgData name="gabrielkheisa" userId="658fc490-b78e-42d3-b905-80dd2d9569ca" providerId="ADAL" clId="{4CD766E2-2CA9-40BC-AD06-DA77E7AB0EB5}" dt="2023-09-11T12:56:23.565" v="436"/>
        <pc:sldMkLst>
          <pc:docMk/>
          <pc:sldMk cId="2223524589" sldId="293"/>
        </pc:sldMkLst>
      </pc:sldChg>
      <pc:sldChg chg="modSp add del mod">
        <pc:chgData name="gabrielkheisa" userId="658fc490-b78e-42d3-b905-80dd2d9569ca" providerId="ADAL" clId="{4CD766E2-2CA9-40BC-AD06-DA77E7AB0EB5}" dt="2023-09-11T12:54:37.349" v="433" actId="47"/>
        <pc:sldMkLst>
          <pc:docMk/>
          <pc:sldMk cId="2286394837" sldId="293"/>
        </pc:sldMkLst>
        <pc:spChg chg="mod">
          <ac:chgData name="gabrielkheisa" userId="658fc490-b78e-42d3-b905-80dd2d9569ca" providerId="ADAL" clId="{4CD766E2-2CA9-40BC-AD06-DA77E7AB0EB5}" dt="2023-09-11T12:54:24.806" v="430" actId="20577"/>
          <ac:spMkLst>
            <pc:docMk/>
            <pc:sldMk cId="2286394837" sldId="293"/>
            <ac:spMk id="2" creationId="{0EA5DA1D-8FD4-195A-13B8-141810D3BAEB}"/>
          </ac:spMkLst>
        </pc:spChg>
        <pc:spChg chg="mod">
          <ac:chgData name="gabrielkheisa" userId="658fc490-b78e-42d3-b905-80dd2d9569ca" providerId="ADAL" clId="{4CD766E2-2CA9-40BC-AD06-DA77E7AB0EB5}" dt="2023-09-11T12:54:25.981" v="432" actId="27636"/>
          <ac:spMkLst>
            <pc:docMk/>
            <pc:sldMk cId="2286394837" sldId="293"/>
            <ac:spMk id="3" creationId="{8CB558CD-C5D5-2940-7498-9D19E10764DE}"/>
          </ac:spMkLst>
        </pc:spChg>
      </pc:sldChg>
      <pc:sldChg chg="addSp delSp modSp add mod ord modNotes">
        <pc:chgData name="gabrielkheisa" userId="658fc490-b78e-42d3-b905-80dd2d9569ca" providerId="ADAL" clId="{4CD766E2-2CA9-40BC-AD06-DA77E7AB0EB5}" dt="2023-09-17T07:02:10.962" v="2186"/>
        <pc:sldMkLst>
          <pc:docMk/>
          <pc:sldMk cId="1855387436" sldId="294"/>
        </pc:sldMkLst>
        <pc:spChg chg="del mod">
          <ac:chgData name="gabrielkheisa" userId="658fc490-b78e-42d3-b905-80dd2d9569ca" providerId="ADAL" clId="{4CD766E2-2CA9-40BC-AD06-DA77E7AB0EB5}" dt="2023-09-11T12:58:58.252" v="562" actId="478"/>
          <ac:spMkLst>
            <pc:docMk/>
            <pc:sldMk cId="1855387436" sldId="294"/>
            <ac:spMk id="6" creationId="{0EE3798A-D917-3B8B-1C06-EC17D25E89DD}"/>
          </ac:spMkLst>
        </pc:spChg>
        <pc:picChg chg="del">
          <ac:chgData name="gabrielkheisa" userId="658fc490-b78e-42d3-b905-80dd2d9569ca" providerId="ADAL" clId="{4CD766E2-2CA9-40BC-AD06-DA77E7AB0EB5}" dt="2023-09-11T12:58:58.805" v="563" actId="478"/>
          <ac:picMkLst>
            <pc:docMk/>
            <pc:sldMk cId="1855387436" sldId="294"/>
            <ac:picMk id="3" creationId="{CF1842C8-08B6-C60F-C9D6-F33659953035}"/>
          </ac:picMkLst>
        </pc:picChg>
        <pc:picChg chg="del">
          <ac:chgData name="gabrielkheisa" userId="658fc490-b78e-42d3-b905-80dd2d9569ca" providerId="ADAL" clId="{4CD766E2-2CA9-40BC-AD06-DA77E7AB0EB5}" dt="2023-09-11T12:58:59.087" v="564" actId="478"/>
          <ac:picMkLst>
            <pc:docMk/>
            <pc:sldMk cId="1855387436" sldId="294"/>
            <ac:picMk id="5" creationId="{4F250E4F-939C-6E6D-6E45-EEE724836F4F}"/>
          </ac:picMkLst>
        </pc:picChg>
        <pc:picChg chg="add mod">
          <ac:chgData name="gabrielkheisa" userId="658fc490-b78e-42d3-b905-80dd2d9569ca" providerId="ADAL" clId="{4CD766E2-2CA9-40BC-AD06-DA77E7AB0EB5}" dt="2023-09-11T12:59:13.152" v="568" actId="1076"/>
          <ac:picMkLst>
            <pc:docMk/>
            <pc:sldMk cId="1855387436" sldId="294"/>
            <ac:picMk id="7" creationId="{DADA757C-3679-9B52-A7FF-77EA42F63050}"/>
          </ac:picMkLst>
        </pc:picChg>
        <pc:picChg chg="add mod">
          <ac:chgData name="gabrielkheisa" userId="658fc490-b78e-42d3-b905-80dd2d9569ca" providerId="ADAL" clId="{4CD766E2-2CA9-40BC-AD06-DA77E7AB0EB5}" dt="2023-09-11T12:59:26.788" v="573" actId="1076"/>
          <ac:picMkLst>
            <pc:docMk/>
            <pc:sldMk cId="1855387436" sldId="294"/>
            <ac:picMk id="9" creationId="{EE572B85-016A-B245-EE1F-A3B516E27715}"/>
          </ac:picMkLst>
        </pc:picChg>
      </pc:sldChg>
      <pc:sldChg chg="addSp delSp modSp add del mod">
        <pc:chgData name="gabrielkheisa" userId="658fc490-b78e-42d3-b905-80dd2d9569ca" providerId="ADAL" clId="{4CD766E2-2CA9-40BC-AD06-DA77E7AB0EB5}" dt="2023-09-11T13:08:00.881" v="619" actId="47"/>
        <pc:sldMkLst>
          <pc:docMk/>
          <pc:sldMk cId="963665969" sldId="295"/>
        </pc:sldMkLst>
        <pc:spChg chg="mod">
          <ac:chgData name="gabrielkheisa" userId="658fc490-b78e-42d3-b905-80dd2d9569ca" providerId="ADAL" clId="{4CD766E2-2CA9-40BC-AD06-DA77E7AB0EB5}" dt="2023-09-11T13:07:39.881" v="614" actId="20577"/>
          <ac:spMkLst>
            <pc:docMk/>
            <pc:sldMk cId="963665969" sldId="295"/>
            <ac:spMk id="2" creationId="{0EA5DA1D-8FD4-195A-13B8-141810D3BAEB}"/>
          </ac:spMkLst>
        </pc:spChg>
        <pc:spChg chg="del">
          <ac:chgData name="gabrielkheisa" userId="658fc490-b78e-42d3-b905-80dd2d9569ca" providerId="ADAL" clId="{4CD766E2-2CA9-40BC-AD06-DA77E7AB0EB5}" dt="2023-09-11T13:07:43.083" v="615" actId="478"/>
          <ac:spMkLst>
            <pc:docMk/>
            <pc:sldMk cId="963665969" sldId="295"/>
            <ac:spMk id="3" creationId="{8CB558CD-C5D5-2940-7498-9D19E10764DE}"/>
          </ac:spMkLst>
        </pc:spChg>
        <pc:spChg chg="add del mod">
          <ac:chgData name="gabrielkheisa" userId="658fc490-b78e-42d3-b905-80dd2d9569ca" providerId="ADAL" clId="{4CD766E2-2CA9-40BC-AD06-DA77E7AB0EB5}" dt="2023-09-11T13:07:44.686" v="616" actId="478"/>
          <ac:spMkLst>
            <pc:docMk/>
            <pc:sldMk cId="963665969" sldId="295"/>
            <ac:spMk id="5" creationId="{064E9837-C365-5E9E-E91E-239043CCE57A}"/>
          </ac:spMkLst>
        </pc:spChg>
      </pc:sldChg>
      <pc:sldChg chg="modSp add mod ord modShow">
        <pc:chgData name="gabrielkheisa" userId="658fc490-b78e-42d3-b905-80dd2d9569ca" providerId="ADAL" clId="{4CD766E2-2CA9-40BC-AD06-DA77E7AB0EB5}" dt="2023-09-17T15:29:55.646" v="3682" actId="20577"/>
        <pc:sldMkLst>
          <pc:docMk/>
          <pc:sldMk cId="1310532285" sldId="295"/>
        </pc:sldMkLst>
        <pc:graphicFrameChg chg="mod modGraphic">
          <ac:chgData name="gabrielkheisa" userId="658fc490-b78e-42d3-b905-80dd2d9569ca" providerId="ADAL" clId="{4CD766E2-2CA9-40BC-AD06-DA77E7AB0EB5}" dt="2023-09-17T15:29:55.646" v="3682" actId="20577"/>
          <ac:graphicFrameMkLst>
            <pc:docMk/>
            <pc:sldMk cId="1310532285" sldId="295"/>
            <ac:graphicFrameMk id="10" creationId="{2F20B852-D4B4-B966-83D2-5DC64984915B}"/>
          </ac:graphicFrameMkLst>
        </pc:graphicFrameChg>
      </pc:sldChg>
      <pc:sldChg chg="new del">
        <pc:chgData name="gabrielkheisa" userId="658fc490-b78e-42d3-b905-80dd2d9569ca" providerId="ADAL" clId="{4CD766E2-2CA9-40BC-AD06-DA77E7AB0EB5}" dt="2023-09-12T02:29:52.826" v="736" actId="680"/>
        <pc:sldMkLst>
          <pc:docMk/>
          <pc:sldMk cId="1332116839" sldId="296"/>
        </pc:sldMkLst>
      </pc:sldChg>
      <pc:sldChg chg="new del">
        <pc:chgData name="gabrielkheisa" userId="658fc490-b78e-42d3-b905-80dd2d9569ca" providerId="ADAL" clId="{4CD766E2-2CA9-40BC-AD06-DA77E7AB0EB5}" dt="2023-09-12T02:29:48.716" v="734" actId="680"/>
        <pc:sldMkLst>
          <pc:docMk/>
          <pc:sldMk cId="2977560749" sldId="296"/>
        </pc:sldMkLst>
      </pc:sldChg>
      <pc:sldChg chg="add del">
        <pc:chgData name="gabrielkheisa" userId="658fc490-b78e-42d3-b905-80dd2d9569ca" providerId="ADAL" clId="{4CD766E2-2CA9-40BC-AD06-DA77E7AB0EB5}" dt="2023-09-11T13:07:46.434" v="618"/>
        <pc:sldMkLst>
          <pc:docMk/>
          <pc:sldMk cId="3238783988" sldId="296"/>
        </pc:sldMkLst>
      </pc:sldChg>
      <pc:sldChg chg="modSp new mod ord">
        <pc:chgData name="gabrielkheisa" userId="658fc490-b78e-42d3-b905-80dd2d9569ca" providerId="ADAL" clId="{4CD766E2-2CA9-40BC-AD06-DA77E7AB0EB5}" dt="2023-09-17T06:00:24.500" v="2073" actId="403"/>
        <pc:sldMkLst>
          <pc:docMk/>
          <pc:sldMk cId="3872428870" sldId="296"/>
        </pc:sldMkLst>
        <pc:spChg chg="mod">
          <ac:chgData name="gabrielkheisa" userId="658fc490-b78e-42d3-b905-80dd2d9569ca" providerId="ADAL" clId="{4CD766E2-2CA9-40BC-AD06-DA77E7AB0EB5}" dt="2023-09-12T02:30:13.225" v="763" actId="20577"/>
          <ac:spMkLst>
            <pc:docMk/>
            <pc:sldMk cId="3872428870" sldId="296"/>
            <ac:spMk id="2" creationId="{2960C571-7A3B-58AF-C3CF-198A685CAC4F}"/>
          </ac:spMkLst>
        </pc:spChg>
        <pc:spChg chg="mod">
          <ac:chgData name="gabrielkheisa" userId="658fc490-b78e-42d3-b905-80dd2d9569ca" providerId="ADAL" clId="{4CD766E2-2CA9-40BC-AD06-DA77E7AB0EB5}" dt="2023-09-17T06:00:24.500" v="2073" actId="403"/>
          <ac:spMkLst>
            <pc:docMk/>
            <pc:sldMk cId="3872428870" sldId="296"/>
            <ac:spMk id="3" creationId="{0A02625B-12DE-A14F-795E-A68DC1D73F4F}"/>
          </ac:spMkLst>
        </pc:spChg>
      </pc:sldChg>
      <pc:sldChg chg="modSp new mod ord">
        <pc:chgData name="gabrielkheisa" userId="658fc490-b78e-42d3-b905-80dd2d9569ca" providerId="ADAL" clId="{4CD766E2-2CA9-40BC-AD06-DA77E7AB0EB5}" dt="2023-09-12T03:52:21.997" v="1462" actId="20577"/>
        <pc:sldMkLst>
          <pc:docMk/>
          <pc:sldMk cId="243133154" sldId="297"/>
        </pc:sldMkLst>
        <pc:spChg chg="mod">
          <ac:chgData name="gabrielkheisa" userId="658fc490-b78e-42d3-b905-80dd2d9569ca" providerId="ADAL" clId="{4CD766E2-2CA9-40BC-AD06-DA77E7AB0EB5}" dt="2023-09-12T02:46:46.088" v="863" actId="20577"/>
          <ac:spMkLst>
            <pc:docMk/>
            <pc:sldMk cId="243133154" sldId="297"/>
            <ac:spMk id="2" creationId="{F4CC3510-6E2E-57B0-A9BB-ACA28E9F243C}"/>
          </ac:spMkLst>
        </pc:spChg>
        <pc:spChg chg="mod">
          <ac:chgData name="gabrielkheisa" userId="658fc490-b78e-42d3-b905-80dd2d9569ca" providerId="ADAL" clId="{4CD766E2-2CA9-40BC-AD06-DA77E7AB0EB5}" dt="2023-09-12T03:52:21.997" v="1462" actId="20577"/>
          <ac:spMkLst>
            <pc:docMk/>
            <pc:sldMk cId="243133154" sldId="297"/>
            <ac:spMk id="3" creationId="{DA6BC4EC-2BB5-AA5C-5046-055C85B72E9D}"/>
          </ac:spMkLst>
        </pc:spChg>
      </pc:sldChg>
      <pc:sldChg chg="modSp add mod modNotes">
        <pc:chgData name="gabrielkheisa" userId="658fc490-b78e-42d3-b905-80dd2d9569ca" providerId="ADAL" clId="{4CD766E2-2CA9-40BC-AD06-DA77E7AB0EB5}" dt="2023-09-17T14:51:04.771" v="2878" actId="20577"/>
        <pc:sldMkLst>
          <pc:docMk/>
          <pc:sldMk cId="2135722482" sldId="298"/>
        </pc:sldMkLst>
        <pc:spChg chg="mod">
          <ac:chgData name="gabrielkheisa" userId="658fc490-b78e-42d3-b905-80dd2d9569ca" providerId="ADAL" clId="{4CD766E2-2CA9-40BC-AD06-DA77E7AB0EB5}" dt="2023-09-17T14:51:04.771" v="2878" actId="20577"/>
          <ac:spMkLst>
            <pc:docMk/>
            <pc:sldMk cId="2135722482" sldId="298"/>
            <ac:spMk id="3" creationId="{8CB558CD-C5D5-2940-7498-9D19E10764DE}"/>
          </ac:spMkLst>
        </pc:spChg>
      </pc:sldChg>
      <pc:sldChg chg="addSp delSp modSp add mod modNotes">
        <pc:chgData name="gabrielkheisa" userId="658fc490-b78e-42d3-b905-80dd2d9569ca" providerId="ADAL" clId="{4CD766E2-2CA9-40BC-AD06-DA77E7AB0EB5}" dt="2023-09-17T07:02:10.962" v="2186"/>
        <pc:sldMkLst>
          <pc:docMk/>
          <pc:sldMk cId="421786884" sldId="299"/>
        </pc:sldMkLst>
        <pc:spChg chg="del">
          <ac:chgData name="gabrielkheisa" userId="658fc490-b78e-42d3-b905-80dd2d9569ca" providerId="ADAL" clId="{4CD766E2-2CA9-40BC-AD06-DA77E7AB0EB5}" dt="2023-09-12T04:06:24.360" v="1464" actId="478"/>
          <ac:spMkLst>
            <pc:docMk/>
            <pc:sldMk cId="421786884" sldId="299"/>
            <ac:spMk id="2" creationId="{E738EA43-ACA7-9C21-016C-0029B82AD44F}"/>
          </ac:spMkLst>
        </pc:spChg>
        <pc:graphicFrameChg chg="add mod modGraphic">
          <ac:chgData name="gabrielkheisa" userId="658fc490-b78e-42d3-b905-80dd2d9569ca" providerId="ADAL" clId="{4CD766E2-2CA9-40BC-AD06-DA77E7AB0EB5}" dt="2023-09-17T03:25:54.336" v="1522" actId="20577"/>
          <ac:graphicFrameMkLst>
            <pc:docMk/>
            <pc:sldMk cId="421786884" sldId="299"/>
            <ac:graphicFrameMk id="3" creationId="{B75A34B1-435F-3939-84BF-642D9309C256}"/>
          </ac:graphicFrameMkLst>
        </pc:graphicFrameChg>
      </pc:sldChg>
      <pc:sldChg chg="addSp delSp modSp add mod modNotes">
        <pc:chgData name="gabrielkheisa" userId="658fc490-b78e-42d3-b905-80dd2d9569ca" providerId="ADAL" clId="{4CD766E2-2CA9-40BC-AD06-DA77E7AB0EB5}" dt="2023-09-17T07:02:10.962" v="2186"/>
        <pc:sldMkLst>
          <pc:docMk/>
          <pc:sldMk cId="1563179316" sldId="300"/>
        </pc:sldMkLst>
        <pc:spChg chg="mod">
          <ac:chgData name="gabrielkheisa" userId="658fc490-b78e-42d3-b905-80dd2d9569ca" providerId="ADAL" clId="{4CD766E2-2CA9-40BC-AD06-DA77E7AB0EB5}" dt="2023-09-17T06:12:06.982" v="2092" actId="20577"/>
          <ac:spMkLst>
            <pc:docMk/>
            <pc:sldMk cId="1563179316" sldId="300"/>
            <ac:spMk id="2" creationId="{3FF7CB57-DDA5-5E2D-446E-CD6129C826EF}"/>
          </ac:spMkLst>
        </pc:spChg>
        <pc:picChg chg="add del mod">
          <ac:chgData name="gabrielkheisa" userId="658fc490-b78e-42d3-b905-80dd2d9569ca" providerId="ADAL" clId="{4CD766E2-2CA9-40BC-AD06-DA77E7AB0EB5}" dt="2023-09-17T03:45:55.259" v="1534" actId="478"/>
          <ac:picMkLst>
            <pc:docMk/>
            <pc:sldMk cId="1563179316" sldId="300"/>
            <ac:picMk id="4" creationId="{F793298C-0432-FA1B-F8EC-132464B138FF}"/>
          </ac:picMkLst>
        </pc:picChg>
        <pc:picChg chg="add del">
          <ac:chgData name="gabrielkheisa" userId="658fc490-b78e-42d3-b905-80dd2d9569ca" providerId="ADAL" clId="{4CD766E2-2CA9-40BC-AD06-DA77E7AB0EB5}" dt="2023-09-17T03:46:36.815" v="1536" actId="478"/>
          <ac:picMkLst>
            <pc:docMk/>
            <pc:sldMk cId="1563179316" sldId="300"/>
            <ac:picMk id="6" creationId="{221EA140-A51E-E938-5E49-6A0BCA700BB2}"/>
          </ac:picMkLst>
        </pc:picChg>
        <pc:picChg chg="add">
          <ac:chgData name="gabrielkheisa" userId="658fc490-b78e-42d3-b905-80dd2d9569ca" providerId="ADAL" clId="{4CD766E2-2CA9-40BC-AD06-DA77E7AB0EB5}" dt="2023-09-17T03:46:37.118" v="1537" actId="22"/>
          <ac:picMkLst>
            <pc:docMk/>
            <pc:sldMk cId="1563179316" sldId="300"/>
            <ac:picMk id="8" creationId="{9BA663B5-9950-9B1A-6ED9-2C54C1D72C0D}"/>
          </ac:picMkLst>
        </pc:picChg>
      </pc:sldChg>
      <pc:sldChg chg="addSp delSp modSp add mod modNotes">
        <pc:chgData name="gabrielkheisa" userId="658fc490-b78e-42d3-b905-80dd2d9569ca" providerId="ADAL" clId="{4CD766E2-2CA9-40BC-AD06-DA77E7AB0EB5}" dt="2023-09-17T07:02:10.962" v="2186"/>
        <pc:sldMkLst>
          <pc:docMk/>
          <pc:sldMk cId="1913935025" sldId="301"/>
        </pc:sldMkLst>
        <pc:picChg chg="del">
          <ac:chgData name="gabrielkheisa" userId="658fc490-b78e-42d3-b905-80dd2d9569ca" providerId="ADAL" clId="{4CD766E2-2CA9-40BC-AD06-DA77E7AB0EB5}" dt="2023-09-17T04:47:50.491" v="1554" actId="478"/>
          <ac:picMkLst>
            <pc:docMk/>
            <pc:sldMk cId="1913935025" sldId="301"/>
            <ac:picMk id="4" creationId="{6D3A8D7E-6F49-3FA9-4F2B-D1E8317FE5D3}"/>
          </ac:picMkLst>
        </pc:picChg>
        <pc:picChg chg="add">
          <ac:chgData name="gabrielkheisa" userId="658fc490-b78e-42d3-b905-80dd2d9569ca" providerId="ADAL" clId="{4CD766E2-2CA9-40BC-AD06-DA77E7AB0EB5}" dt="2023-09-17T04:48:11.684" v="1555" actId="22"/>
          <ac:picMkLst>
            <pc:docMk/>
            <pc:sldMk cId="1913935025" sldId="301"/>
            <ac:picMk id="5" creationId="{0B02568D-01AC-1F36-70E0-4194A9977AEA}"/>
          </ac:picMkLst>
        </pc:picChg>
        <pc:picChg chg="add mod">
          <ac:chgData name="gabrielkheisa" userId="658fc490-b78e-42d3-b905-80dd2d9569ca" providerId="ADAL" clId="{4CD766E2-2CA9-40BC-AD06-DA77E7AB0EB5}" dt="2023-09-17T05:25:32.601" v="1762" actId="1076"/>
          <ac:picMkLst>
            <pc:docMk/>
            <pc:sldMk cId="1913935025" sldId="301"/>
            <ac:picMk id="7" creationId="{27ADA8BC-4775-5E64-FE87-93C038EA0C5D}"/>
          </ac:picMkLst>
        </pc:picChg>
      </pc:sldChg>
      <pc:sldChg chg="addSp delSp add mod modNotes">
        <pc:chgData name="gabrielkheisa" userId="658fc490-b78e-42d3-b905-80dd2d9569ca" providerId="ADAL" clId="{4CD766E2-2CA9-40BC-AD06-DA77E7AB0EB5}" dt="2023-09-17T07:02:10.962" v="2186"/>
        <pc:sldMkLst>
          <pc:docMk/>
          <pc:sldMk cId="390867851" sldId="302"/>
        </pc:sldMkLst>
        <pc:picChg chg="del">
          <ac:chgData name="gabrielkheisa" userId="658fc490-b78e-42d3-b905-80dd2d9569ca" providerId="ADAL" clId="{4CD766E2-2CA9-40BC-AD06-DA77E7AB0EB5}" dt="2023-09-17T04:48:29.665" v="1556" actId="478"/>
          <ac:picMkLst>
            <pc:docMk/>
            <pc:sldMk cId="390867851" sldId="302"/>
            <ac:picMk id="4" creationId="{6D3A8D7E-6F49-3FA9-4F2B-D1E8317FE5D3}"/>
          </ac:picMkLst>
        </pc:picChg>
        <pc:picChg chg="add">
          <ac:chgData name="gabrielkheisa" userId="658fc490-b78e-42d3-b905-80dd2d9569ca" providerId="ADAL" clId="{4CD766E2-2CA9-40BC-AD06-DA77E7AB0EB5}" dt="2023-09-17T04:48:55.573" v="1557" actId="22"/>
          <ac:picMkLst>
            <pc:docMk/>
            <pc:sldMk cId="390867851" sldId="302"/>
            <ac:picMk id="5" creationId="{E2A3FE2A-5981-706B-6DC7-0C365EF95C01}"/>
          </ac:picMkLst>
        </pc:picChg>
      </pc:sldChg>
      <pc:sldChg chg="addSp delSp modSp add del mod">
        <pc:chgData name="gabrielkheisa" userId="658fc490-b78e-42d3-b905-80dd2d9569ca" providerId="ADAL" clId="{4CD766E2-2CA9-40BC-AD06-DA77E7AB0EB5}" dt="2023-09-17T04:51:12.771" v="1633" actId="47"/>
        <pc:sldMkLst>
          <pc:docMk/>
          <pc:sldMk cId="1905080999" sldId="303"/>
        </pc:sldMkLst>
        <pc:spChg chg="mod">
          <ac:chgData name="gabrielkheisa" userId="658fc490-b78e-42d3-b905-80dd2d9569ca" providerId="ADAL" clId="{4CD766E2-2CA9-40BC-AD06-DA77E7AB0EB5}" dt="2023-09-17T04:49:53.113" v="1597" actId="20577"/>
          <ac:spMkLst>
            <pc:docMk/>
            <pc:sldMk cId="1905080999" sldId="303"/>
            <ac:spMk id="2" creationId="{3FF7CB57-DDA5-5E2D-446E-CD6129C826EF}"/>
          </ac:spMkLst>
        </pc:spChg>
        <pc:picChg chg="add">
          <ac:chgData name="gabrielkheisa" userId="658fc490-b78e-42d3-b905-80dd2d9569ca" providerId="ADAL" clId="{4CD766E2-2CA9-40BC-AD06-DA77E7AB0EB5}" dt="2023-09-17T04:49:53.881" v="1598" actId="22"/>
          <ac:picMkLst>
            <pc:docMk/>
            <pc:sldMk cId="1905080999" sldId="303"/>
            <ac:picMk id="4" creationId="{32892D24-78C7-CDD2-1D93-0520D4E0B983}"/>
          </ac:picMkLst>
        </pc:picChg>
        <pc:picChg chg="del">
          <ac:chgData name="gabrielkheisa" userId="658fc490-b78e-42d3-b905-80dd2d9569ca" providerId="ADAL" clId="{4CD766E2-2CA9-40BC-AD06-DA77E7AB0EB5}" dt="2023-09-17T04:49:29.353" v="1574" actId="478"/>
          <ac:picMkLst>
            <pc:docMk/>
            <pc:sldMk cId="1905080999" sldId="303"/>
            <ac:picMk id="5" creationId="{E2A3FE2A-5981-706B-6DC7-0C365EF95C01}"/>
          </ac:picMkLst>
        </pc:picChg>
      </pc:sldChg>
      <pc:sldChg chg="modSp add del mod">
        <pc:chgData name="gabrielkheisa" userId="658fc490-b78e-42d3-b905-80dd2d9569ca" providerId="ADAL" clId="{4CD766E2-2CA9-40BC-AD06-DA77E7AB0EB5}" dt="2023-09-17T04:50:51.162" v="1632" actId="47"/>
        <pc:sldMkLst>
          <pc:docMk/>
          <pc:sldMk cId="177967629" sldId="304"/>
        </pc:sldMkLst>
        <pc:spChg chg="mod">
          <ac:chgData name="gabrielkheisa" userId="658fc490-b78e-42d3-b905-80dd2d9569ca" providerId="ADAL" clId="{4CD766E2-2CA9-40BC-AD06-DA77E7AB0EB5}" dt="2023-09-17T04:50:39.993" v="1629" actId="14100"/>
          <ac:spMkLst>
            <pc:docMk/>
            <pc:sldMk cId="177967629" sldId="304"/>
            <ac:spMk id="2" creationId="{3FF7CB57-DDA5-5E2D-446E-CD6129C826EF}"/>
          </ac:spMkLst>
        </pc:spChg>
        <pc:picChg chg="mod">
          <ac:chgData name="gabrielkheisa" userId="658fc490-b78e-42d3-b905-80dd2d9569ca" providerId="ADAL" clId="{4CD766E2-2CA9-40BC-AD06-DA77E7AB0EB5}" dt="2023-09-17T04:50:24.242" v="1626" actId="1076"/>
          <ac:picMkLst>
            <pc:docMk/>
            <pc:sldMk cId="177967629" sldId="304"/>
            <ac:picMk id="4" creationId="{32892D24-78C7-CDD2-1D93-0520D4E0B983}"/>
          </ac:picMkLst>
        </pc:picChg>
      </pc:sldChg>
      <pc:sldChg chg="add del">
        <pc:chgData name="gabrielkheisa" userId="658fc490-b78e-42d3-b905-80dd2d9569ca" providerId="ADAL" clId="{4CD766E2-2CA9-40BC-AD06-DA77E7AB0EB5}" dt="2023-09-17T04:50:43.553" v="1631" actId="47"/>
        <pc:sldMkLst>
          <pc:docMk/>
          <pc:sldMk cId="265830461" sldId="305"/>
        </pc:sldMkLst>
      </pc:sldChg>
      <pc:sldChg chg="addSp modSp add mod modNotes">
        <pc:chgData name="gabrielkheisa" userId="658fc490-b78e-42d3-b905-80dd2d9569ca" providerId="ADAL" clId="{4CD766E2-2CA9-40BC-AD06-DA77E7AB0EB5}" dt="2023-09-17T07:02:10.962" v="2186"/>
        <pc:sldMkLst>
          <pc:docMk/>
          <pc:sldMk cId="2978211726" sldId="306"/>
        </pc:sldMkLst>
        <pc:spChg chg="mod">
          <ac:chgData name="gabrielkheisa" userId="658fc490-b78e-42d3-b905-80dd2d9569ca" providerId="ADAL" clId="{4CD766E2-2CA9-40BC-AD06-DA77E7AB0EB5}" dt="2023-09-17T04:53:48.125" v="1670" actId="20577"/>
          <ac:spMkLst>
            <pc:docMk/>
            <pc:sldMk cId="2978211726" sldId="306"/>
            <ac:spMk id="2" creationId="{3FF7CB57-DDA5-5E2D-446E-CD6129C826EF}"/>
          </ac:spMkLst>
        </pc:spChg>
        <pc:spChg chg="add mod">
          <ac:chgData name="gabrielkheisa" userId="658fc490-b78e-42d3-b905-80dd2d9569ca" providerId="ADAL" clId="{4CD766E2-2CA9-40BC-AD06-DA77E7AB0EB5}" dt="2023-09-17T04:54:21.747" v="1742" actId="1076"/>
          <ac:spMkLst>
            <pc:docMk/>
            <pc:sldMk cId="2978211726" sldId="306"/>
            <ac:spMk id="3" creationId="{DF0E5572-9122-FF5A-95A6-0CAB7CF981F0}"/>
          </ac:spMkLst>
        </pc:spChg>
        <pc:picChg chg="mod">
          <ac:chgData name="gabrielkheisa" userId="658fc490-b78e-42d3-b905-80dd2d9569ca" providerId="ADAL" clId="{4CD766E2-2CA9-40BC-AD06-DA77E7AB0EB5}" dt="2023-09-17T04:51:24.631" v="1634" actId="1076"/>
          <ac:picMkLst>
            <pc:docMk/>
            <pc:sldMk cId="2978211726" sldId="306"/>
            <ac:picMk id="4" creationId="{32892D24-78C7-CDD2-1D93-0520D4E0B983}"/>
          </ac:picMkLst>
        </pc:picChg>
      </pc:sldChg>
      <pc:sldChg chg="addSp delSp modSp add mod modNotes">
        <pc:chgData name="gabrielkheisa" userId="658fc490-b78e-42d3-b905-80dd2d9569ca" providerId="ADAL" clId="{4CD766E2-2CA9-40BC-AD06-DA77E7AB0EB5}" dt="2023-09-17T07:02:10.962" v="2186"/>
        <pc:sldMkLst>
          <pc:docMk/>
          <pc:sldMk cId="962956059" sldId="307"/>
        </pc:sldMkLst>
        <pc:spChg chg="mod">
          <ac:chgData name="gabrielkheisa" userId="658fc490-b78e-42d3-b905-80dd2d9569ca" providerId="ADAL" clId="{4CD766E2-2CA9-40BC-AD06-DA77E7AB0EB5}" dt="2023-09-17T04:54:33.581" v="1751" actId="20577"/>
          <ac:spMkLst>
            <pc:docMk/>
            <pc:sldMk cId="962956059" sldId="307"/>
            <ac:spMk id="2" creationId="{3FF7CB57-DDA5-5E2D-446E-CD6129C826EF}"/>
          </ac:spMkLst>
        </pc:spChg>
        <pc:picChg chg="del">
          <ac:chgData name="gabrielkheisa" userId="658fc490-b78e-42d3-b905-80dd2d9569ca" providerId="ADAL" clId="{4CD766E2-2CA9-40BC-AD06-DA77E7AB0EB5}" dt="2023-09-17T04:54:36.252" v="1752" actId="478"/>
          <ac:picMkLst>
            <pc:docMk/>
            <pc:sldMk cId="962956059" sldId="307"/>
            <ac:picMk id="4" creationId="{32892D24-78C7-CDD2-1D93-0520D4E0B983}"/>
          </ac:picMkLst>
        </pc:picChg>
        <pc:picChg chg="add del">
          <ac:chgData name="gabrielkheisa" userId="658fc490-b78e-42d3-b905-80dd2d9569ca" providerId="ADAL" clId="{4CD766E2-2CA9-40BC-AD06-DA77E7AB0EB5}" dt="2023-09-17T04:54:57.555" v="1754" actId="22"/>
          <ac:picMkLst>
            <pc:docMk/>
            <pc:sldMk cId="962956059" sldId="307"/>
            <ac:picMk id="6" creationId="{0EB67D57-BF9E-1C16-3DFE-0527925175DD}"/>
          </ac:picMkLst>
        </pc:picChg>
        <pc:picChg chg="add mod">
          <ac:chgData name="gabrielkheisa" userId="658fc490-b78e-42d3-b905-80dd2d9569ca" providerId="ADAL" clId="{4CD766E2-2CA9-40BC-AD06-DA77E7AB0EB5}" dt="2023-09-17T04:55:14.977" v="1760" actId="1076"/>
          <ac:picMkLst>
            <pc:docMk/>
            <pc:sldMk cId="962956059" sldId="307"/>
            <ac:picMk id="8" creationId="{919B45C4-CA7E-F357-CF98-126A9B86111E}"/>
          </ac:picMkLst>
        </pc:picChg>
      </pc:sldChg>
      <pc:sldChg chg="addSp delSp modSp add mod modNotes">
        <pc:chgData name="gabrielkheisa" userId="658fc490-b78e-42d3-b905-80dd2d9569ca" providerId="ADAL" clId="{4CD766E2-2CA9-40BC-AD06-DA77E7AB0EB5}" dt="2023-09-17T07:02:10.962" v="2186"/>
        <pc:sldMkLst>
          <pc:docMk/>
          <pc:sldMk cId="23224090" sldId="308"/>
        </pc:sldMkLst>
        <pc:picChg chg="add mod">
          <ac:chgData name="gabrielkheisa" userId="658fc490-b78e-42d3-b905-80dd2d9569ca" providerId="ADAL" clId="{4CD766E2-2CA9-40BC-AD06-DA77E7AB0EB5}" dt="2023-09-17T05:51:11.001" v="1851" actId="14100"/>
          <ac:picMkLst>
            <pc:docMk/>
            <pc:sldMk cId="23224090" sldId="308"/>
            <ac:picMk id="4" creationId="{045C45CB-6027-9F9B-C36A-E4F20D65BAF2}"/>
          </ac:picMkLst>
        </pc:picChg>
        <pc:picChg chg="del">
          <ac:chgData name="gabrielkheisa" userId="658fc490-b78e-42d3-b905-80dd2d9569ca" providerId="ADAL" clId="{4CD766E2-2CA9-40BC-AD06-DA77E7AB0EB5}" dt="2023-09-17T05:50:59.508" v="1848" actId="478"/>
          <ac:picMkLst>
            <pc:docMk/>
            <pc:sldMk cId="23224090" sldId="308"/>
            <ac:picMk id="10" creationId="{5A6649A2-EDFD-ABA5-EFF3-D3D97839BA96}"/>
          </ac:picMkLst>
        </pc:picChg>
      </pc:sldChg>
      <pc:sldChg chg="addSp delSp modSp add mod modNotes">
        <pc:chgData name="gabrielkheisa" userId="658fc490-b78e-42d3-b905-80dd2d9569ca" providerId="ADAL" clId="{4CD766E2-2CA9-40BC-AD06-DA77E7AB0EB5}" dt="2023-09-17T07:02:10.962" v="2186"/>
        <pc:sldMkLst>
          <pc:docMk/>
          <pc:sldMk cId="601581189" sldId="309"/>
        </pc:sldMkLst>
        <pc:spChg chg="mod">
          <ac:chgData name="gabrielkheisa" userId="658fc490-b78e-42d3-b905-80dd2d9569ca" providerId="ADAL" clId="{4CD766E2-2CA9-40BC-AD06-DA77E7AB0EB5}" dt="2023-09-17T05:52:31.532" v="1863" actId="20577"/>
          <ac:spMkLst>
            <pc:docMk/>
            <pc:sldMk cId="601581189" sldId="309"/>
            <ac:spMk id="2" creationId="{3FF7CB57-DDA5-5E2D-446E-CD6129C826EF}"/>
          </ac:spMkLst>
        </pc:spChg>
        <pc:picChg chg="add mod">
          <ac:chgData name="gabrielkheisa" userId="658fc490-b78e-42d3-b905-80dd2d9569ca" providerId="ADAL" clId="{4CD766E2-2CA9-40BC-AD06-DA77E7AB0EB5}" dt="2023-09-17T05:52:50.488" v="1867" actId="14100"/>
          <ac:picMkLst>
            <pc:docMk/>
            <pc:sldMk cId="601581189" sldId="309"/>
            <ac:picMk id="3" creationId="{5345D641-EA05-FE96-425F-531CACDD43E5}"/>
          </ac:picMkLst>
        </pc:picChg>
        <pc:picChg chg="del">
          <ac:chgData name="gabrielkheisa" userId="658fc490-b78e-42d3-b905-80dd2d9569ca" providerId="ADAL" clId="{4CD766E2-2CA9-40BC-AD06-DA77E7AB0EB5}" dt="2023-09-17T05:52:28.149" v="1855" actId="478"/>
          <ac:picMkLst>
            <pc:docMk/>
            <pc:sldMk cId="601581189" sldId="309"/>
            <ac:picMk id="4" creationId="{045C45CB-6027-9F9B-C36A-E4F20D65BAF2}"/>
          </ac:picMkLst>
        </pc:picChg>
      </pc:sldChg>
      <pc:sldChg chg="addSp delSp modSp add mod modNotes">
        <pc:chgData name="gabrielkheisa" userId="658fc490-b78e-42d3-b905-80dd2d9569ca" providerId="ADAL" clId="{4CD766E2-2CA9-40BC-AD06-DA77E7AB0EB5}" dt="2023-09-17T07:02:10.962" v="2186"/>
        <pc:sldMkLst>
          <pc:docMk/>
          <pc:sldMk cId="816996888" sldId="310"/>
        </pc:sldMkLst>
        <pc:picChg chg="del">
          <ac:chgData name="gabrielkheisa" userId="658fc490-b78e-42d3-b905-80dd2d9569ca" providerId="ADAL" clId="{4CD766E2-2CA9-40BC-AD06-DA77E7AB0EB5}" dt="2023-09-17T05:53:04.907" v="1869" actId="478"/>
          <ac:picMkLst>
            <pc:docMk/>
            <pc:sldMk cId="816996888" sldId="310"/>
            <ac:picMk id="3" creationId="{5345D641-EA05-FE96-425F-531CACDD43E5}"/>
          </ac:picMkLst>
        </pc:picChg>
        <pc:picChg chg="add mod">
          <ac:chgData name="gabrielkheisa" userId="658fc490-b78e-42d3-b905-80dd2d9569ca" providerId="ADAL" clId="{4CD766E2-2CA9-40BC-AD06-DA77E7AB0EB5}" dt="2023-09-17T05:53:13.724" v="1872" actId="14100"/>
          <ac:picMkLst>
            <pc:docMk/>
            <pc:sldMk cId="816996888" sldId="310"/>
            <ac:picMk id="4" creationId="{87F19E4D-172D-409B-ADCA-A79E775983DF}"/>
          </ac:picMkLst>
        </pc:picChg>
      </pc:sldChg>
      <pc:sldChg chg="addSp delSp modSp add mod modNotes">
        <pc:chgData name="gabrielkheisa" userId="658fc490-b78e-42d3-b905-80dd2d9569ca" providerId="ADAL" clId="{4CD766E2-2CA9-40BC-AD06-DA77E7AB0EB5}" dt="2023-09-17T07:02:10.962" v="2186"/>
        <pc:sldMkLst>
          <pc:docMk/>
          <pc:sldMk cId="2329726608" sldId="311"/>
        </pc:sldMkLst>
        <pc:spChg chg="mod">
          <ac:chgData name="gabrielkheisa" userId="658fc490-b78e-42d3-b905-80dd2d9569ca" providerId="ADAL" clId="{4CD766E2-2CA9-40BC-AD06-DA77E7AB0EB5}" dt="2023-09-17T05:53:35.217" v="1885" actId="20577"/>
          <ac:spMkLst>
            <pc:docMk/>
            <pc:sldMk cId="2329726608" sldId="311"/>
            <ac:spMk id="2" creationId="{3FF7CB57-DDA5-5E2D-446E-CD6129C826EF}"/>
          </ac:spMkLst>
        </pc:spChg>
        <pc:picChg chg="add mod">
          <ac:chgData name="gabrielkheisa" userId="658fc490-b78e-42d3-b905-80dd2d9569ca" providerId="ADAL" clId="{4CD766E2-2CA9-40BC-AD06-DA77E7AB0EB5}" dt="2023-09-17T05:53:59.339" v="1891" actId="14100"/>
          <ac:picMkLst>
            <pc:docMk/>
            <pc:sldMk cId="2329726608" sldId="311"/>
            <ac:picMk id="3" creationId="{7ADD870A-9563-9338-A9FF-4DA4712B6EC5}"/>
          </ac:picMkLst>
        </pc:picChg>
        <pc:picChg chg="del mod">
          <ac:chgData name="gabrielkheisa" userId="658fc490-b78e-42d3-b905-80dd2d9569ca" providerId="ADAL" clId="{4CD766E2-2CA9-40BC-AD06-DA77E7AB0EB5}" dt="2023-09-17T05:53:31.366" v="1875" actId="478"/>
          <ac:picMkLst>
            <pc:docMk/>
            <pc:sldMk cId="2329726608" sldId="311"/>
            <ac:picMk id="4" creationId="{87F19E4D-172D-409B-ADCA-A79E775983DF}"/>
          </ac:picMkLst>
        </pc:picChg>
      </pc:sldChg>
      <pc:sldChg chg="addSp delSp modSp add mod modNotes">
        <pc:chgData name="gabrielkheisa" userId="658fc490-b78e-42d3-b905-80dd2d9569ca" providerId="ADAL" clId="{4CD766E2-2CA9-40BC-AD06-DA77E7AB0EB5}" dt="2023-09-17T07:02:10.962" v="2186"/>
        <pc:sldMkLst>
          <pc:docMk/>
          <pc:sldMk cId="2862121360" sldId="312"/>
        </pc:sldMkLst>
        <pc:picChg chg="del">
          <ac:chgData name="gabrielkheisa" userId="658fc490-b78e-42d3-b905-80dd2d9569ca" providerId="ADAL" clId="{4CD766E2-2CA9-40BC-AD06-DA77E7AB0EB5}" dt="2023-09-17T05:54:09.488" v="1893" actId="478"/>
          <ac:picMkLst>
            <pc:docMk/>
            <pc:sldMk cId="2862121360" sldId="312"/>
            <ac:picMk id="3" creationId="{7ADD870A-9563-9338-A9FF-4DA4712B6EC5}"/>
          </ac:picMkLst>
        </pc:picChg>
        <pc:picChg chg="add mod">
          <ac:chgData name="gabrielkheisa" userId="658fc490-b78e-42d3-b905-80dd2d9569ca" providerId="ADAL" clId="{4CD766E2-2CA9-40BC-AD06-DA77E7AB0EB5}" dt="2023-09-17T05:54:16.764" v="1896" actId="14100"/>
          <ac:picMkLst>
            <pc:docMk/>
            <pc:sldMk cId="2862121360" sldId="312"/>
            <ac:picMk id="4" creationId="{469AF3F8-6783-503B-E6A4-13C82D098E35}"/>
          </ac:picMkLst>
        </pc:picChg>
      </pc:sldChg>
      <pc:sldChg chg="delSp modSp add del mod">
        <pc:chgData name="gabrielkheisa" userId="658fc490-b78e-42d3-b905-80dd2d9569ca" providerId="ADAL" clId="{4CD766E2-2CA9-40BC-AD06-DA77E7AB0EB5}" dt="2023-09-17T05:55:26.258" v="1909" actId="47"/>
        <pc:sldMkLst>
          <pc:docMk/>
          <pc:sldMk cId="2439626047" sldId="313"/>
        </pc:sldMkLst>
        <pc:spChg chg="mod">
          <ac:chgData name="gabrielkheisa" userId="658fc490-b78e-42d3-b905-80dd2d9569ca" providerId="ADAL" clId="{4CD766E2-2CA9-40BC-AD06-DA77E7AB0EB5}" dt="2023-09-17T05:55:12.214" v="1907" actId="20577"/>
          <ac:spMkLst>
            <pc:docMk/>
            <pc:sldMk cId="2439626047" sldId="313"/>
            <ac:spMk id="2" creationId="{3FF7CB57-DDA5-5E2D-446E-CD6129C826EF}"/>
          </ac:spMkLst>
        </pc:spChg>
        <pc:picChg chg="del">
          <ac:chgData name="gabrielkheisa" userId="658fc490-b78e-42d3-b905-80dd2d9569ca" providerId="ADAL" clId="{4CD766E2-2CA9-40BC-AD06-DA77E7AB0EB5}" dt="2023-09-17T05:55:25.025" v="1908" actId="478"/>
          <ac:picMkLst>
            <pc:docMk/>
            <pc:sldMk cId="2439626047" sldId="313"/>
            <ac:picMk id="4" creationId="{469AF3F8-6783-503B-E6A4-13C82D098E35}"/>
          </ac:picMkLst>
        </pc:picChg>
      </pc:sldChg>
      <pc:sldChg chg="addSp delSp modSp add mod ord modNotes">
        <pc:chgData name="gabrielkheisa" userId="658fc490-b78e-42d3-b905-80dd2d9569ca" providerId="ADAL" clId="{4CD766E2-2CA9-40BC-AD06-DA77E7AB0EB5}" dt="2023-09-17T07:02:10.962" v="2186"/>
        <pc:sldMkLst>
          <pc:docMk/>
          <pc:sldMk cId="3725945462" sldId="313"/>
        </pc:sldMkLst>
        <pc:spChg chg="mod">
          <ac:chgData name="gabrielkheisa" userId="658fc490-b78e-42d3-b905-80dd2d9569ca" providerId="ADAL" clId="{4CD766E2-2CA9-40BC-AD06-DA77E7AB0EB5}" dt="2023-09-17T05:56:36.733" v="1993" actId="1076"/>
          <ac:spMkLst>
            <pc:docMk/>
            <pc:sldMk cId="3725945462" sldId="313"/>
            <ac:spMk id="2" creationId="{3FF7CB57-DDA5-5E2D-446E-CD6129C826EF}"/>
          </ac:spMkLst>
        </pc:spChg>
        <pc:spChg chg="mod">
          <ac:chgData name="gabrielkheisa" userId="658fc490-b78e-42d3-b905-80dd2d9569ca" providerId="ADAL" clId="{4CD766E2-2CA9-40BC-AD06-DA77E7AB0EB5}" dt="2023-09-17T05:56:38.837" v="1994" actId="1076"/>
          <ac:spMkLst>
            <pc:docMk/>
            <pc:sldMk cId="3725945462" sldId="313"/>
            <ac:spMk id="3" creationId="{DF0E5572-9122-FF5A-95A6-0CAB7CF981F0}"/>
          </ac:spMkLst>
        </pc:spChg>
        <pc:picChg chg="add del mod">
          <ac:chgData name="gabrielkheisa" userId="658fc490-b78e-42d3-b905-80dd2d9569ca" providerId="ADAL" clId="{4CD766E2-2CA9-40BC-AD06-DA77E7AB0EB5}" dt="2023-09-17T05:58:31.834" v="2003" actId="478"/>
          <ac:picMkLst>
            <pc:docMk/>
            <pc:sldMk cId="3725945462" sldId="313"/>
            <ac:picMk id="5" creationId="{CBC7075F-D5A2-A667-D82B-416C7D9D9EE6}"/>
          </ac:picMkLst>
        </pc:picChg>
        <pc:picChg chg="add mod">
          <ac:chgData name="gabrielkheisa" userId="658fc490-b78e-42d3-b905-80dd2d9569ca" providerId="ADAL" clId="{4CD766E2-2CA9-40BC-AD06-DA77E7AB0EB5}" dt="2023-09-17T05:58:46.097" v="2012" actId="1076"/>
          <ac:picMkLst>
            <pc:docMk/>
            <pc:sldMk cId="3725945462" sldId="313"/>
            <ac:picMk id="7" creationId="{8D8C5EA0-E4C9-F50D-856E-DA86D5A04560}"/>
          </ac:picMkLst>
        </pc:picChg>
        <pc:picChg chg="del">
          <ac:chgData name="gabrielkheisa" userId="658fc490-b78e-42d3-b905-80dd2d9569ca" providerId="ADAL" clId="{4CD766E2-2CA9-40BC-AD06-DA77E7AB0EB5}" dt="2023-09-17T05:55:31.354" v="1911" actId="478"/>
          <ac:picMkLst>
            <pc:docMk/>
            <pc:sldMk cId="3725945462" sldId="313"/>
            <ac:picMk id="8" creationId="{919B45C4-CA7E-F357-CF98-126A9B86111E}"/>
          </ac:picMkLst>
        </pc:picChg>
        <pc:picChg chg="add mod">
          <ac:chgData name="gabrielkheisa" userId="658fc490-b78e-42d3-b905-80dd2d9569ca" providerId="ADAL" clId="{4CD766E2-2CA9-40BC-AD06-DA77E7AB0EB5}" dt="2023-09-17T05:58:40.750" v="2009" actId="14100"/>
          <ac:picMkLst>
            <pc:docMk/>
            <pc:sldMk cId="3725945462" sldId="313"/>
            <ac:picMk id="10" creationId="{8D1F0A69-CD13-A667-E977-C73860374D7E}"/>
          </ac:picMkLst>
        </pc:picChg>
        <pc:picChg chg="add mod">
          <ac:chgData name="gabrielkheisa" userId="658fc490-b78e-42d3-b905-80dd2d9569ca" providerId="ADAL" clId="{4CD766E2-2CA9-40BC-AD06-DA77E7AB0EB5}" dt="2023-09-17T05:58:36.462" v="2007" actId="14100"/>
          <ac:picMkLst>
            <pc:docMk/>
            <pc:sldMk cId="3725945462" sldId="313"/>
            <ac:picMk id="12" creationId="{EB331843-592E-641E-9CA3-BE5F740B0B5A}"/>
          </ac:picMkLst>
        </pc:picChg>
      </pc:sldChg>
      <pc:sldChg chg="addSp delSp modSp add mod modNotes">
        <pc:chgData name="gabrielkheisa" userId="658fc490-b78e-42d3-b905-80dd2d9569ca" providerId="ADAL" clId="{4CD766E2-2CA9-40BC-AD06-DA77E7AB0EB5}" dt="2023-09-17T07:02:10.962" v="2186"/>
        <pc:sldMkLst>
          <pc:docMk/>
          <pc:sldMk cId="2031280124" sldId="314"/>
        </pc:sldMkLst>
        <pc:spChg chg="mod">
          <ac:chgData name="gabrielkheisa" userId="658fc490-b78e-42d3-b905-80dd2d9569ca" providerId="ADAL" clId="{4CD766E2-2CA9-40BC-AD06-DA77E7AB0EB5}" dt="2023-09-17T06:19:52.510" v="2153" actId="20577"/>
          <ac:spMkLst>
            <pc:docMk/>
            <pc:sldMk cId="2031280124" sldId="314"/>
            <ac:spMk id="2" creationId="{3FF7CB57-DDA5-5E2D-446E-CD6129C826EF}"/>
          </ac:spMkLst>
        </pc:spChg>
        <pc:picChg chg="add mod modCrop">
          <ac:chgData name="gabrielkheisa" userId="658fc490-b78e-42d3-b905-80dd2d9569ca" providerId="ADAL" clId="{4CD766E2-2CA9-40BC-AD06-DA77E7AB0EB5}" dt="2023-09-17T06:22:22.934" v="2173" actId="732"/>
          <ac:picMkLst>
            <pc:docMk/>
            <pc:sldMk cId="2031280124" sldId="314"/>
            <ac:picMk id="3" creationId="{D81177AC-230C-93B8-08CD-B480E3F7A13C}"/>
          </ac:picMkLst>
        </pc:picChg>
        <pc:picChg chg="del">
          <ac:chgData name="gabrielkheisa" userId="658fc490-b78e-42d3-b905-80dd2d9569ca" providerId="ADAL" clId="{4CD766E2-2CA9-40BC-AD06-DA77E7AB0EB5}" dt="2023-09-17T06:12:56.421" v="2105" actId="478"/>
          <ac:picMkLst>
            <pc:docMk/>
            <pc:sldMk cId="2031280124" sldId="314"/>
            <ac:picMk id="4" creationId="{310F91AA-3D8B-DD4D-EA8B-2B0B11A5EC73}"/>
          </ac:picMkLst>
        </pc:picChg>
        <pc:picChg chg="add mod modCrop">
          <ac:chgData name="gabrielkheisa" userId="658fc490-b78e-42d3-b905-80dd2d9569ca" providerId="ADAL" clId="{4CD766E2-2CA9-40BC-AD06-DA77E7AB0EB5}" dt="2023-09-17T06:22:15.181" v="2172" actId="732"/>
          <ac:picMkLst>
            <pc:docMk/>
            <pc:sldMk cId="2031280124" sldId="314"/>
            <ac:picMk id="5" creationId="{67F9B1CA-D6FA-CA84-493F-8E00AB583793}"/>
          </ac:picMkLst>
        </pc:picChg>
      </pc:sldChg>
      <pc:sldChg chg="modSp add del mod">
        <pc:chgData name="gabrielkheisa" userId="658fc490-b78e-42d3-b905-80dd2d9569ca" providerId="ADAL" clId="{4CD766E2-2CA9-40BC-AD06-DA77E7AB0EB5}" dt="2023-09-17T06:32:08.428" v="2185" actId="47"/>
        <pc:sldMkLst>
          <pc:docMk/>
          <pc:sldMk cId="289818958" sldId="315"/>
        </pc:sldMkLst>
        <pc:spChg chg="mod">
          <ac:chgData name="gabrielkheisa" userId="658fc490-b78e-42d3-b905-80dd2d9569ca" providerId="ADAL" clId="{4CD766E2-2CA9-40BC-AD06-DA77E7AB0EB5}" dt="2023-09-17T06:23:14.590" v="2184" actId="20577"/>
          <ac:spMkLst>
            <pc:docMk/>
            <pc:sldMk cId="289818958" sldId="315"/>
            <ac:spMk id="2" creationId="{3FF7CB57-DDA5-5E2D-446E-CD6129C826EF}"/>
          </ac:spMkLst>
        </pc:spChg>
      </pc:sldChg>
      <pc:sldChg chg="addSp delSp modSp add mod modAnim">
        <pc:chgData name="gabrielkheisa" userId="658fc490-b78e-42d3-b905-80dd2d9569ca" providerId="ADAL" clId="{4CD766E2-2CA9-40BC-AD06-DA77E7AB0EB5}" dt="2023-09-17T11:58:32.222" v="2235"/>
        <pc:sldMkLst>
          <pc:docMk/>
          <pc:sldMk cId="2959296275" sldId="315"/>
        </pc:sldMkLst>
        <pc:picChg chg="add mod">
          <ac:chgData name="gabrielkheisa" userId="658fc490-b78e-42d3-b905-80dd2d9569ca" providerId="ADAL" clId="{4CD766E2-2CA9-40BC-AD06-DA77E7AB0EB5}" dt="2023-09-17T11:58:27.902" v="2234" actId="1076"/>
          <ac:picMkLst>
            <pc:docMk/>
            <pc:sldMk cId="2959296275" sldId="315"/>
            <ac:picMk id="2" creationId="{64179E82-8168-BCCE-8301-5E6AC0F043B0}"/>
          </ac:picMkLst>
        </pc:picChg>
        <pc:picChg chg="del">
          <ac:chgData name="gabrielkheisa" userId="658fc490-b78e-42d3-b905-80dd2d9569ca" providerId="ADAL" clId="{4CD766E2-2CA9-40BC-AD06-DA77E7AB0EB5}" dt="2023-09-17T11:47:22.446" v="2229" actId="478"/>
          <ac:picMkLst>
            <pc:docMk/>
            <pc:sldMk cId="2959296275" sldId="315"/>
            <ac:picMk id="3" creationId="{735025A4-26B7-C9C2-AE97-8A1A6C0A69AC}"/>
          </ac:picMkLst>
        </pc:picChg>
        <pc:picChg chg="del">
          <ac:chgData name="gabrielkheisa" userId="658fc490-b78e-42d3-b905-80dd2d9569ca" providerId="ADAL" clId="{4CD766E2-2CA9-40BC-AD06-DA77E7AB0EB5}" dt="2023-09-17T11:47:22.797" v="2230" actId="478"/>
          <ac:picMkLst>
            <pc:docMk/>
            <pc:sldMk cId="2959296275" sldId="315"/>
            <ac:picMk id="7" creationId="{9907A3F1-3568-56D1-A224-8E5E2F3FD407}"/>
          </ac:picMkLst>
        </pc:picChg>
      </pc:sldChg>
      <pc:sldChg chg="modSp add mod">
        <pc:chgData name="gabrielkheisa" userId="658fc490-b78e-42d3-b905-80dd2d9569ca" providerId="ADAL" clId="{4CD766E2-2CA9-40BC-AD06-DA77E7AB0EB5}" dt="2023-09-17T14:56:50.369" v="3678" actId="20577"/>
        <pc:sldMkLst>
          <pc:docMk/>
          <pc:sldMk cId="3870644315" sldId="316"/>
        </pc:sldMkLst>
        <pc:spChg chg="mod">
          <ac:chgData name="gabrielkheisa" userId="658fc490-b78e-42d3-b905-80dd2d9569ca" providerId="ADAL" clId="{4CD766E2-2CA9-40BC-AD06-DA77E7AB0EB5}" dt="2023-09-17T14:52:32.823" v="2884" actId="20577"/>
          <ac:spMkLst>
            <pc:docMk/>
            <pc:sldMk cId="3870644315" sldId="316"/>
            <ac:spMk id="2" creationId="{0EA5DA1D-8FD4-195A-13B8-141810D3BAEB}"/>
          </ac:spMkLst>
        </pc:spChg>
        <pc:spChg chg="mod">
          <ac:chgData name="gabrielkheisa" userId="658fc490-b78e-42d3-b905-80dd2d9569ca" providerId="ADAL" clId="{4CD766E2-2CA9-40BC-AD06-DA77E7AB0EB5}" dt="2023-09-17T14:56:50.369" v="3678" actId="20577"/>
          <ac:spMkLst>
            <pc:docMk/>
            <pc:sldMk cId="3870644315" sldId="316"/>
            <ac:spMk id="3" creationId="{8CB558CD-C5D5-2940-7498-9D19E10764DE}"/>
          </ac:spMkLst>
        </pc:spChg>
      </pc:sldChg>
      <pc:sldChg chg="delSp modSp add del mod">
        <pc:chgData name="gabrielkheisa" userId="658fc490-b78e-42d3-b905-80dd2d9569ca" providerId="ADAL" clId="{4CD766E2-2CA9-40BC-AD06-DA77E7AB0EB5}" dt="2023-09-17T12:03:26.899" v="2247" actId="47"/>
        <pc:sldMkLst>
          <pc:docMk/>
          <pc:sldMk cId="4120866760" sldId="316"/>
        </pc:sldMkLst>
        <pc:spChg chg="del">
          <ac:chgData name="gabrielkheisa" userId="658fc490-b78e-42d3-b905-80dd2d9569ca" providerId="ADAL" clId="{4CD766E2-2CA9-40BC-AD06-DA77E7AB0EB5}" dt="2023-09-17T12:03:20.750" v="2246" actId="478"/>
          <ac:spMkLst>
            <pc:docMk/>
            <pc:sldMk cId="4120866760" sldId="316"/>
            <ac:spMk id="6" creationId="{0EE3798A-D917-3B8B-1C06-EC17D25E89DD}"/>
          </ac:spMkLst>
        </pc:spChg>
        <pc:spChg chg="del">
          <ac:chgData name="gabrielkheisa" userId="658fc490-b78e-42d3-b905-80dd2d9569ca" providerId="ADAL" clId="{4CD766E2-2CA9-40BC-AD06-DA77E7AB0EB5}" dt="2023-09-17T12:03:16.936" v="2245" actId="478"/>
          <ac:spMkLst>
            <pc:docMk/>
            <pc:sldMk cId="4120866760" sldId="316"/>
            <ac:spMk id="13" creationId="{E6A48805-E9DA-F574-EE81-F4593135C706}"/>
          </ac:spMkLst>
        </pc:spChg>
        <pc:picChg chg="del mod">
          <ac:chgData name="gabrielkheisa" userId="658fc490-b78e-42d3-b905-80dd2d9569ca" providerId="ADAL" clId="{4CD766E2-2CA9-40BC-AD06-DA77E7AB0EB5}" dt="2023-09-17T12:03:15.193" v="2243" actId="478"/>
          <ac:picMkLst>
            <pc:docMk/>
            <pc:sldMk cId="4120866760" sldId="316"/>
            <ac:picMk id="16" creationId="{1B21AA7C-4653-660F-4422-D2AD160DD3D6}"/>
          </ac:picMkLst>
        </pc:picChg>
        <pc:picChg chg="del">
          <ac:chgData name="gabrielkheisa" userId="658fc490-b78e-42d3-b905-80dd2d9569ca" providerId="ADAL" clId="{4CD766E2-2CA9-40BC-AD06-DA77E7AB0EB5}" dt="2023-09-17T12:03:15.546" v="2244" actId="478"/>
          <ac:picMkLst>
            <pc:docMk/>
            <pc:sldMk cId="4120866760" sldId="316"/>
            <ac:picMk id="19" creationId="{72BCF612-A959-E5D4-E966-CDB79C5296EB}"/>
          </ac:picMkLst>
        </pc:picChg>
      </pc:sldChg>
    </pc:docChg>
  </pc:docChgLst>
  <pc:docChgLst>
    <pc:chgData name="gabrielkheisa" userId="658fc490-b78e-42d3-b905-80dd2d9569ca" providerId="ADAL" clId="{AADC7A4E-3C1B-439F-8A6A-17EB3D81DA13}"/>
    <pc:docChg chg="custSel addSld modSld">
      <pc:chgData name="gabrielkheisa" userId="658fc490-b78e-42d3-b905-80dd2d9569ca" providerId="ADAL" clId="{AADC7A4E-3C1B-439F-8A6A-17EB3D81DA13}" dt="2023-08-14T11:55:35.216" v="250" actId="1076"/>
      <pc:docMkLst>
        <pc:docMk/>
      </pc:docMkLst>
      <pc:sldChg chg="addSp delSp modSp add mod">
        <pc:chgData name="gabrielkheisa" userId="658fc490-b78e-42d3-b905-80dd2d9569ca" providerId="ADAL" clId="{AADC7A4E-3C1B-439F-8A6A-17EB3D81DA13}" dt="2023-08-14T10:52:49.915" v="79" actId="20577"/>
        <pc:sldMkLst>
          <pc:docMk/>
          <pc:sldMk cId="2564311503" sldId="273"/>
        </pc:sldMkLst>
        <pc:spChg chg="del">
          <ac:chgData name="gabrielkheisa" userId="658fc490-b78e-42d3-b905-80dd2d9569ca" providerId="ADAL" clId="{AADC7A4E-3C1B-439F-8A6A-17EB3D81DA13}" dt="2023-08-14T10:50:09.903" v="15" actId="478"/>
          <ac:spMkLst>
            <pc:docMk/>
            <pc:sldMk cId="2564311503" sldId="273"/>
            <ac:spMk id="2" creationId="{A728B4CC-2D02-E667-427B-66C409DB665A}"/>
          </ac:spMkLst>
        </pc:spChg>
        <pc:spChg chg="mod">
          <ac:chgData name="gabrielkheisa" userId="658fc490-b78e-42d3-b905-80dd2d9569ca" providerId="ADAL" clId="{AADC7A4E-3C1B-439F-8A6A-17EB3D81DA13}" dt="2023-08-14T10:49:58.097" v="14" actId="20577"/>
          <ac:spMkLst>
            <pc:docMk/>
            <pc:sldMk cId="2564311503" sldId="273"/>
            <ac:spMk id="4" creationId="{E3B316BF-61AE-13D0-80B9-DB6664FC36AE}"/>
          </ac:spMkLst>
        </pc:spChg>
        <pc:spChg chg="mod">
          <ac:chgData name="gabrielkheisa" userId="658fc490-b78e-42d3-b905-80dd2d9569ca" providerId="ADAL" clId="{AADC7A4E-3C1B-439F-8A6A-17EB3D81DA13}" dt="2023-08-14T10:52:49.915" v="79" actId="20577"/>
          <ac:spMkLst>
            <pc:docMk/>
            <pc:sldMk cId="2564311503" sldId="273"/>
            <ac:spMk id="6" creationId="{0EE3798A-D917-3B8B-1C06-EC17D25E89DD}"/>
          </ac:spMkLst>
        </pc:spChg>
        <pc:picChg chg="add mod">
          <ac:chgData name="gabrielkheisa" userId="658fc490-b78e-42d3-b905-80dd2d9569ca" providerId="ADAL" clId="{AADC7A4E-3C1B-439F-8A6A-17EB3D81DA13}" dt="2023-08-14T10:50:55.462" v="49" actId="1076"/>
          <ac:picMkLst>
            <pc:docMk/>
            <pc:sldMk cId="2564311503" sldId="273"/>
            <ac:picMk id="1026" creationId="{ED8AE193-410C-D0F9-818E-171011FBEA46}"/>
          </ac:picMkLst>
        </pc:picChg>
        <pc:picChg chg="add mod">
          <ac:chgData name="gabrielkheisa" userId="658fc490-b78e-42d3-b905-80dd2d9569ca" providerId="ADAL" clId="{AADC7A4E-3C1B-439F-8A6A-17EB3D81DA13}" dt="2023-08-14T10:52:27.494" v="53" actId="1076"/>
          <ac:picMkLst>
            <pc:docMk/>
            <pc:sldMk cId="2564311503" sldId="273"/>
            <ac:picMk id="1028" creationId="{F11B2536-1F6E-CD89-E33D-3BA5D8289855}"/>
          </ac:picMkLst>
        </pc:picChg>
      </pc:sldChg>
      <pc:sldChg chg="addSp delSp modSp add mod">
        <pc:chgData name="gabrielkheisa" userId="658fc490-b78e-42d3-b905-80dd2d9569ca" providerId="ADAL" clId="{AADC7A4E-3C1B-439F-8A6A-17EB3D81DA13}" dt="2023-08-14T10:55:55.448" v="99" actId="14100"/>
        <pc:sldMkLst>
          <pc:docMk/>
          <pc:sldMk cId="2792720763" sldId="274"/>
        </pc:sldMkLst>
        <pc:spChg chg="mod">
          <ac:chgData name="gabrielkheisa" userId="658fc490-b78e-42d3-b905-80dd2d9569ca" providerId="ADAL" clId="{AADC7A4E-3C1B-439F-8A6A-17EB3D81DA13}" dt="2023-08-14T10:52:56.645" v="88" actId="20577"/>
          <ac:spMkLst>
            <pc:docMk/>
            <pc:sldMk cId="2792720763" sldId="274"/>
            <ac:spMk id="6" creationId="{0EE3798A-D917-3B8B-1C06-EC17D25E89DD}"/>
          </ac:spMkLst>
        </pc:spChg>
        <pc:picChg chg="del">
          <ac:chgData name="gabrielkheisa" userId="658fc490-b78e-42d3-b905-80dd2d9569ca" providerId="ADAL" clId="{AADC7A4E-3C1B-439F-8A6A-17EB3D81DA13}" dt="2023-08-14T10:52:58.222" v="89" actId="478"/>
          <ac:picMkLst>
            <pc:docMk/>
            <pc:sldMk cId="2792720763" sldId="274"/>
            <ac:picMk id="1026" creationId="{ED8AE193-410C-D0F9-818E-171011FBEA46}"/>
          </ac:picMkLst>
        </pc:picChg>
        <pc:picChg chg="del">
          <ac:chgData name="gabrielkheisa" userId="658fc490-b78e-42d3-b905-80dd2d9569ca" providerId="ADAL" clId="{AADC7A4E-3C1B-439F-8A6A-17EB3D81DA13}" dt="2023-08-14T10:53:00.346" v="90" actId="478"/>
          <ac:picMkLst>
            <pc:docMk/>
            <pc:sldMk cId="2792720763" sldId="274"/>
            <ac:picMk id="1028" creationId="{F11B2536-1F6E-CD89-E33D-3BA5D8289855}"/>
          </ac:picMkLst>
        </pc:picChg>
        <pc:picChg chg="add mod">
          <ac:chgData name="gabrielkheisa" userId="658fc490-b78e-42d3-b905-80dd2d9569ca" providerId="ADAL" clId="{AADC7A4E-3C1B-439F-8A6A-17EB3D81DA13}" dt="2023-08-14T10:55:50.189" v="96" actId="1076"/>
          <ac:picMkLst>
            <pc:docMk/>
            <pc:sldMk cId="2792720763" sldId="274"/>
            <ac:picMk id="2050" creationId="{BF60D9B0-CC42-A527-6792-A9BDFBDA1B74}"/>
          </ac:picMkLst>
        </pc:picChg>
        <pc:picChg chg="add mod">
          <ac:chgData name="gabrielkheisa" userId="658fc490-b78e-42d3-b905-80dd2d9569ca" providerId="ADAL" clId="{AADC7A4E-3C1B-439F-8A6A-17EB3D81DA13}" dt="2023-08-14T10:55:55.448" v="99" actId="14100"/>
          <ac:picMkLst>
            <pc:docMk/>
            <pc:sldMk cId="2792720763" sldId="274"/>
            <ac:picMk id="2052" creationId="{553E5F5F-0A46-FFBD-05D9-0BAD2BBCDAF5}"/>
          </ac:picMkLst>
        </pc:picChg>
      </pc:sldChg>
      <pc:sldChg chg="addSp delSp modSp add mod">
        <pc:chgData name="gabrielkheisa" userId="658fc490-b78e-42d3-b905-80dd2d9569ca" providerId="ADAL" clId="{AADC7A4E-3C1B-439F-8A6A-17EB3D81DA13}" dt="2023-08-14T11:29:38.322" v="126" actId="1076"/>
        <pc:sldMkLst>
          <pc:docMk/>
          <pc:sldMk cId="3162239809" sldId="275"/>
        </pc:sldMkLst>
        <pc:spChg chg="add del">
          <ac:chgData name="gabrielkheisa" userId="658fc490-b78e-42d3-b905-80dd2d9569ca" providerId="ADAL" clId="{AADC7A4E-3C1B-439F-8A6A-17EB3D81DA13}" dt="2023-08-14T11:29:24.661" v="121" actId="478"/>
          <ac:spMkLst>
            <pc:docMk/>
            <pc:sldMk cId="3162239809" sldId="275"/>
            <ac:spMk id="3" creationId="{778C129E-6D7F-31D1-9B2B-897620C24E82}"/>
          </ac:spMkLst>
        </pc:spChg>
        <pc:spChg chg="mod">
          <ac:chgData name="gabrielkheisa" userId="658fc490-b78e-42d3-b905-80dd2d9569ca" providerId="ADAL" clId="{AADC7A4E-3C1B-439F-8A6A-17EB3D81DA13}" dt="2023-08-14T11:27:14.320" v="110" actId="20577"/>
          <ac:spMkLst>
            <pc:docMk/>
            <pc:sldMk cId="3162239809" sldId="275"/>
            <ac:spMk id="6" creationId="{0EE3798A-D917-3B8B-1C06-EC17D25E89DD}"/>
          </ac:spMkLst>
        </pc:spChg>
        <pc:picChg chg="add mod">
          <ac:chgData name="gabrielkheisa" userId="658fc490-b78e-42d3-b905-80dd2d9569ca" providerId="ADAL" clId="{AADC7A4E-3C1B-439F-8A6A-17EB3D81DA13}" dt="2023-08-14T11:29:38.322" v="126" actId="1076"/>
          <ac:picMkLst>
            <pc:docMk/>
            <pc:sldMk cId="3162239809" sldId="275"/>
            <ac:picMk id="2" creationId="{1B764EAE-E007-D946-3ED0-7E1272751AA6}"/>
          </ac:picMkLst>
        </pc:picChg>
        <pc:picChg chg="add mod">
          <ac:chgData name="gabrielkheisa" userId="658fc490-b78e-42d3-b905-80dd2d9569ca" providerId="ADAL" clId="{AADC7A4E-3C1B-439F-8A6A-17EB3D81DA13}" dt="2023-08-14T11:29:31.242" v="125" actId="1076"/>
          <ac:picMkLst>
            <pc:docMk/>
            <pc:sldMk cId="3162239809" sldId="275"/>
            <ac:picMk id="7" creationId="{8FE3ACD0-9ECF-46C9-67E3-BF031F3A18DB}"/>
          </ac:picMkLst>
        </pc:picChg>
        <pc:picChg chg="del">
          <ac:chgData name="gabrielkheisa" userId="658fc490-b78e-42d3-b905-80dd2d9569ca" providerId="ADAL" clId="{AADC7A4E-3C1B-439F-8A6A-17EB3D81DA13}" dt="2023-08-14T11:27:16.138" v="111" actId="478"/>
          <ac:picMkLst>
            <pc:docMk/>
            <pc:sldMk cId="3162239809" sldId="275"/>
            <ac:picMk id="2050" creationId="{BF60D9B0-CC42-A527-6792-A9BDFBDA1B74}"/>
          </ac:picMkLst>
        </pc:picChg>
        <pc:picChg chg="del">
          <ac:chgData name="gabrielkheisa" userId="658fc490-b78e-42d3-b905-80dd2d9569ca" providerId="ADAL" clId="{AADC7A4E-3C1B-439F-8A6A-17EB3D81DA13}" dt="2023-08-14T11:27:17.130" v="112" actId="478"/>
          <ac:picMkLst>
            <pc:docMk/>
            <pc:sldMk cId="3162239809" sldId="275"/>
            <ac:picMk id="2052" creationId="{553E5F5F-0A46-FFBD-05D9-0BAD2BBCDAF5}"/>
          </ac:picMkLst>
        </pc:picChg>
      </pc:sldChg>
      <pc:sldChg chg="addSp delSp modSp add mod">
        <pc:chgData name="gabrielkheisa" userId="658fc490-b78e-42d3-b905-80dd2d9569ca" providerId="ADAL" clId="{AADC7A4E-3C1B-439F-8A6A-17EB3D81DA13}" dt="2023-08-14T11:31:11.661" v="156" actId="1076"/>
        <pc:sldMkLst>
          <pc:docMk/>
          <pc:sldMk cId="2540594417" sldId="276"/>
        </pc:sldMkLst>
        <pc:spChg chg="mod">
          <ac:chgData name="gabrielkheisa" userId="658fc490-b78e-42d3-b905-80dd2d9569ca" providerId="ADAL" clId="{AADC7A4E-3C1B-439F-8A6A-17EB3D81DA13}" dt="2023-08-14T11:30:50.641" v="152" actId="20577"/>
          <ac:spMkLst>
            <pc:docMk/>
            <pc:sldMk cId="2540594417" sldId="276"/>
            <ac:spMk id="6" creationId="{0EE3798A-D917-3B8B-1C06-EC17D25E89DD}"/>
          </ac:spMkLst>
        </pc:spChg>
        <pc:picChg chg="del">
          <ac:chgData name="gabrielkheisa" userId="658fc490-b78e-42d3-b905-80dd2d9569ca" providerId="ADAL" clId="{AADC7A4E-3C1B-439F-8A6A-17EB3D81DA13}" dt="2023-08-14T11:31:07.951" v="153" actId="478"/>
          <ac:picMkLst>
            <pc:docMk/>
            <pc:sldMk cId="2540594417" sldId="276"/>
            <ac:picMk id="2" creationId="{1B764EAE-E007-D946-3ED0-7E1272751AA6}"/>
          </ac:picMkLst>
        </pc:picChg>
        <pc:picChg chg="add mod">
          <ac:chgData name="gabrielkheisa" userId="658fc490-b78e-42d3-b905-80dd2d9569ca" providerId="ADAL" clId="{AADC7A4E-3C1B-439F-8A6A-17EB3D81DA13}" dt="2023-08-14T11:31:11.661" v="156" actId="1076"/>
          <ac:picMkLst>
            <pc:docMk/>
            <pc:sldMk cId="2540594417" sldId="276"/>
            <ac:picMk id="3" creationId="{99A339F7-45C0-37F2-2613-4C6708A8A1AF}"/>
          </ac:picMkLst>
        </pc:picChg>
        <pc:picChg chg="add mod">
          <ac:chgData name="gabrielkheisa" userId="658fc490-b78e-42d3-b905-80dd2d9569ca" providerId="ADAL" clId="{AADC7A4E-3C1B-439F-8A6A-17EB3D81DA13}" dt="2023-08-14T11:31:11.661" v="156" actId="1076"/>
          <ac:picMkLst>
            <pc:docMk/>
            <pc:sldMk cId="2540594417" sldId="276"/>
            <ac:picMk id="5" creationId="{BFC7AFD5-C92E-B79A-5C7A-5F5C94E1D3DF}"/>
          </ac:picMkLst>
        </pc:picChg>
        <pc:picChg chg="del">
          <ac:chgData name="gabrielkheisa" userId="658fc490-b78e-42d3-b905-80dd2d9569ca" providerId="ADAL" clId="{AADC7A4E-3C1B-439F-8A6A-17EB3D81DA13}" dt="2023-08-14T11:31:08.949" v="154" actId="478"/>
          <ac:picMkLst>
            <pc:docMk/>
            <pc:sldMk cId="2540594417" sldId="276"/>
            <ac:picMk id="7" creationId="{8FE3ACD0-9ECF-46C9-67E3-BF031F3A18DB}"/>
          </ac:picMkLst>
        </pc:picChg>
      </pc:sldChg>
      <pc:sldChg chg="addSp delSp modSp add mod">
        <pc:chgData name="gabrielkheisa" userId="658fc490-b78e-42d3-b905-80dd2d9569ca" providerId="ADAL" clId="{AADC7A4E-3C1B-439F-8A6A-17EB3D81DA13}" dt="2023-08-14T11:49:37.454" v="203" actId="1076"/>
        <pc:sldMkLst>
          <pc:docMk/>
          <pc:sldMk cId="770914389" sldId="277"/>
        </pc:sldMkLst>
        <pc:spChg chg="mod">
          <ac:chgData name="gabrielkheisa" userId="658fc490-b78e-42d3-b905-80dd2d9569ca" providerId="ADAL" clId="{AADC7A4E-3C1B-439F-8A6A-17EB3D81DA13}" dt="2023-08-14T11:49:03.196" v="193" actId="20577"/>
          <ac:spMkLst>
            <pc:docMk/>
            <pc:sldMk cId="770914389" sldId="277"/>
            <ac:spMk id="6" creationId="{0EE3798A-D917-3B8B-1C06-EC17D25E89DD}"/>
          </ac:spMkLst>
        </pc:spChg>
        <pc:picChg chg="add mod">
          <ac:chgData name="gabrielkheisa" userId="658fc490-b78e-42d3-b905-80dd2d9569ca" providerId="ADAL" clId="{AADC7A4E-3C1B-439F-8A6A-17EB3D81DA13}" dt="2023-08-14T11:49:15.204" v="199" actId="14100"/>
          <ac:picMkLst>
            <pc:docMk/>
            <pc:sldMk cId="770914389" sldId="277"/>
            <ac:picMk id="2" creationId="{4325D6D2-8D8C-6357-1D84-E2D337E61798}"/>
          </ac:picMkLst>
        </pc:picChg>
        <pc:picChg chg="del">
          <ac:chgData name="gabrielkheisa" userId="658fc490-b78e-42d3-b905-80dd2d9569ca" providerId="ADAL" clId="{AADC7A4E-3C1B-439F-8A6A-17EB3D81DA13}" dt="2023-08-14T11:49:05.034" v="194" actId="478"/>
          <ac:picMkLst>
            <pc:docMk/>
            <pc:sldMk cId="770914389" sldId="277"/>
            <ac:picMk id="3" creationId="{99A339F7-45C0-37F2-2613-4C6708A8A1AF}"/>
          </ac:picMkLst>
        </pc:picChg>
        <pc:picChg chg="del">
          <ac:chgData name="gabrielkheisa" userId="658fc490-b78e-42d3-b905-80dd2d9569ca" providerId="ADAL" clId="{AADC7A4E-3C1B-439F-8A6A-17EB3D81DA13}" dt="2023-08-14T11:49:06.914" v="195" actId="478"/>
          <ac:picMkLst>
            <pc:docMk/>
            <pc:sldMk cId="770914389" sldId="277"/>
            <ac:picMk id="5" creationId="{BFC7AFD5-C92E-B79A-5C7A-5F5C94E1D3DF}"/>
          </ac:picMkLst>
        </pc:picChg>
        <pc:picChg chg="add mod">
          <ac:chgData name="gabrielkheisa" userId="658fc490-b78e-42d3-b905-80dd2d9569ca" providerId="ADAL" clId="{AADC7A4E-3C1B-439F-8A6A-17EB3D81DA13}" dt="2023-08-14T11:49:37.454" v="203" actId="1076"/>
          <ac:picMkLst>
            <pc:docMk/>
            <pc:sldMk cId="770914389" sldId="277"/>
            <ac:picMk id="7" creationId="{3AA1D0ED-ED07-3C0C-FB56-AC0546AA3185}"/>
          </ac:picMkLst>
        </pc:picChg>
      </pc:sldChg>
      <pc:sldChg chg="addSp delSp modSp add mod">
        <pc:chgData name="gabrielkheisa" userId="658fc490-b78e-42d3-b905-80dd2d9569ca" providerId="ADAL" clId="{AADC7A4E-3C1B-439F-8A6A-17EB3D81DA13}" dt="2023-08-14T11:55:35.216" v="250" actId="1076"/>
        <pc:sldMkLst>
          <pc:docMk/>
          <pc:sldMk cId="631355278" sldId="278"/>
        </pc:sldMkLst>
        <pc:spChg chg="mod">
          <ac:chgData name="gabrielkheisa" userId="658fc490-b78e-42d3-b905-80dd2d9569ca" providerId="ADAL" clId="{AADC7A4E-3C1B-439F-8A6A-17EB3D81DA13}" dt="2023-08-14T11:55:02.629" v="237" actId="20577"/>
          <ac:spMkLst>
            <pc:docMk/>
            <pc:sldMk cId="631355278" sldId="278"/>
            <ac:spMk id="4" creationId="{E3B316BF-61AE-13D0-80B9-DB6664FC36AE}"/>
          </ac:spMkLst>
        </pc:spChg>
        <pc:spChg chg="mod">
          <ac:chgData name="gabrielkheisa" userId="658fc490-b78e-42d3-b905-80dd2d9569ca" providerId="ADAL" clId="{AADC7A4E-3C1B-439F-8A6A-17EB3D81DA13}" dt="2023-08-14T11:54:47.653" v="220" actId="20577"/>
          <ac:spMkLst>
            <pc:docMk/>
            <pc:sldMk cId="631355278" sldId="278"/>
            <ac:spMk id="6" creationId="{0EE3798A-D917-3B8B-1C06-EC17D25E89DD}"/>
          </ac:spMkLst>
        </pc:spChg>
        <pc:picChg chg="del">
          <ac:chgData name="gabrielkheisa" userId="658fc490-b78e-42d3-b905-80dd2d9569ca" providerId="ADAL" clId="{AADC7A4E-3C1B-439F-8A6A-17EB3D81DA13}" dt="2023-08-14T11:55:08.780" v="240" actId="478"/>
          <ac:picMkLst>
            <pc:docMk/>
            <pc:sldMk cId="631355278" sldId="278"/>
            <ac:picMk id="2" creationId="{4325D6D2-8D8C-6357-1D84-E2D337E61798}"/>
          </ac:picMkLst>
        </pc:picChg>
        <pc:picChg chg="add mod">
          <ac:chgData name="gabrielkheisa" userId="658fc490-b78e-42d3-b905-80dd2d9569ca" providerId="ADAL" clId="{AADC7A4E-3C1B-439F-8A6A-17EB3D81DA13}" dt="2023-08-14T11:55:25.398" v="246" actId="1076"/>
          <ac:picMkLst>
            <pc:docMk/>
            <pc:sldMk cId="631355278" sldId="278"/>
            <ac:picMk id="3" creationId="{CF1842C8-08B6-C60F-C9D6-F33659953035}"/>
          </ac:picMkLst>
        </pc:picChg>
        <pc:picChg chg="add mod">
          <ac:chgData name="gabrielkheisa" userId="658fc490-b78e-42d3-b905-80dd2d9569ca" providerId="ADAL" clId="{AADC7A4E-3C1B-439F-8A6A-17EB3D81DA13}" dt="2023-08-14T11:55:35.216" v="250" actId="1076"/>
          <ac:picMkLst>
            <pc:docMk/>
            <pc:sldMk cId="631355278" sldId="278"/>
            <ac:picMk id="5" creationId="{4F250E4F-939C-6E6D-6E45-EEE724836F4F}"/>
          </ac:picMkLst>
        </pc:picChg>
        <pc:picChg chg="del mod">
          <ac:chgData name="gabrielkheisa" userId="658fc490-b78e-42d3-b905-80dd2d9569ca" providerId="ADAL" clId="{AADC7A4E-3C1B-439F-8A6A-17EB3D81DA13}" dt="2023-08-14T11:55:07.276" v="239" actId="478"/>
          <ac:picMkLst>
            <pc:docMk/>
            <pc:sldMk cId="631355278" sldId="278"/>
            <ac:picMk id="7" creationId="{3AA1D0ED-ED07-3C0C-FB56-AC0546AA31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id-ID" dirty="0"/>
              <a:t>Selamat Pagi, bapak dosen penguji </a:t>
            </a:r>
          </a:p>
          <a:p>
            <a:pPr marL="0" indent="0">
              <a:buNone/>
            </a:pPr>
            <a:r>
              <a:rPr lang="id-ID" dirty="0"/>
              <a:t>Yang terhormat Prof. Dr. Jazi Eko Istiyanto, M.Sc., Dr. dan bapak Ahmad Ashari, Dr-tech selaku dosen penguji saya pada hari ini</a:t>
            </a:r>
          </a:p>
          <a:p>
            <a:pPr marL="0" indent="0">
              <a:buNone/>
            </a:pPr>
            <a:r>
              <a:rPr lang="id-ID" dirty="0"/>
              <a:t>Serta bapak Bakhtiar Alldino A.S., S.Si, M.Cs  selaku Dosen Pembimbing proposal saya.</a:t>
            </a:r>
          </a:p>
          <a:p>
            <a:pPr marL="0" indent="0">
              <a:buNone/>
            </a:pPr>
            <a:endParaRPr lang="id-ID" dirty="0"/>
          </a:p>
          <a:p>
            <a:pPr marL="0" indent="0">
              <a:buNone/>
            </a:pPr>
            <a:r>
              <a:rPr lang="id-ID" dirty="0"/>
              <a:t>Saya Gabriel Possenti akan mempresntasikan usulan penelitian saya mengenai Pengujian Keamanan Jaringan Internet Lokal Pada Perangkat Yang Dapat Merubah MAC Address.</a:t>
            </a:r>
          </a:p>
        </p:txBody>
      </p:sp>
      <p:sp>
        <p:nvSpPr>
          <p:cNvPr id="40" name="Google Shape;40;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8340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9083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9948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1043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76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801619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821986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US" b="0" i="0" dirty="0">
                <a:solidFill>
                  <a:srgbClr val="444746"/>
                </a:solidFill>
                <a:effectLst/>
                <a:latin typeface="Google Sans Mono"/>
              </a:rPr>
              <a:t>def </a:t>
            </a:r>
            <a:r>
              <a:rPr lang="en-US" b="0" i="0" dirty="0" err="1">
                <a:solidFill>
                  <a:srgbClr val="444746"/>
                </a:solidFill>
                <a:effectLst/>
                <a:latin typeface="Google Sans Mono"/>
              </a:rPr>
              <a:t>get_mac_address</a:t>
            </a:r>
            <a:r>
              <a:rPr lang="en-US" b="0" i="0" dirty="0">
                <a:solidFill>
                  <a:srgbClr val="444746"/>
                </a:solidFill>
                <a:effectLst/>
                <a:latin typeface="Google Sans Mono"/>
              </a:rPr>
              <a:t>(): """Gets the MAC address of the current device.""" </a:t>
            </a:r>
            <a:r>
              <a:rPr lang="en-US" b="0" i="0" dirty="0" err="1">
                <a:solidFill>
                  <a:srgbClr val="444746"/>
                </a:solidFill>
                <a:effectLst/>
                <a:latin typeface="Google Sans Mono"/>
              </a:rPr>
              <a:t>mac_address</a:t>
            </a:r>
            <a:r>
              <a:rPr lang="en-US" b="0" i="0" dirty="0">
                <a:solidFill>
                  <a:srgbClr val="444746"/>
                </a:solidFill>
                <a:effectLst/>
                <a:latin typeface="Google Sans Mono"/>
              </a:rPr>
              <a:t> = </a:t>
            </a:r>
            <a:r>
              <a:rPr lang="en-US" b="0" i="0" dirty="0" err="1">
                <a:solidFill>
                  <a:srgbClr val="444746"/>
                </a:solidFill>
                <a:effectLst/>
                <a:latin typeface="Google Sans Mono"/>
              </a:rPr>
              <a:t>os.environ.get</a:t>
            </a:r>
            <a:r>
              <a:rPr lang="en-US" b="0" i="0" dirty="0">
                <a:solidFill>
                  <a:srgbClr val="444746"/>
                </a:solidFill>
                <a:effectLst/>
                <a:latin typeface="Google Sans Mono"/>
              </a:rPr>
              <a:t>("</a:t>
            </a:r>
            <a:r>
              <a:rPr lang="en-US" b="0" i="0" dirty="0" err="1">
                <a:solidFill>
                  <a:srgbClr val="444746"/>
                </a:solidFill>
                <a:effectLst/>
                <a:latin typeface="Google Sans Mono"/>
              </a:rPr>
              <a:t>WLAN_MAC</a:t>
            </a:r>
            <a:r>
              <a:rPr lang="en-US" b="0" i="0" dirty="0">
                <a:solidFill>
                  <a:srgbClr val="444746"/>
                </a:solidFill>
                <a:effectLst/>
                <a:latin typeface="Google Sans Mono"/>
              </a:rPr>
              <a:t>") if </a:t>
            </a:r>
            <a:r>
              <a:rPr lang="en-US" b="0" i="0" dirty="0" err="1">
                <a:solidFill>
                  <a:srgbClr val="444746"/>
                </a:solidFill>
                <a:effectLst/>
                <a:latin typeface="Google Sans Mono"/>
              </a:rPr>
              <a:t>mac_address</a:t>
            </a:r>
            <a:r>
              <a:rPr lang="en-US" b="0" i="0" dirty="0">
                <a:solidFill>
                  <a:srgbClr val="444746"/>
                </a:solidFill>
                <a:effectLst/>
                <a:latin typeface="Google Sans Mono"/>
              </a:rPr>
              <a:t> is None: raise </a:t>
            </a:r>
            <a:r>
              <a:rPr lang="en-US" b="0" i="0" dirty="0" err="1">
                <a:solidFill>
                  <a:srgbClr val="444746"/>
                </a:solidFill>
                <a:effectLst/>
                <a:latin typeface="Google Sans Mono"/>
              </a:rPr>
              <a:t>ValueError</a:t>
            </a:r>
            <a:r>
              <a:rPr lang="en-US" b="0" i="0" dirty="0">
                <a:solidFill>
                  <a:srgbClr val="444746"/>
                </a:solidFill>
                <a:effectLst/>
                <a:latin typeface="Google Sans Mono"/>
              </a:rPr>
              <a:t>("Unable to get MAC address") return </a:t>
            </a:r>
            <a:r>
              <a:rPr lang="en-US" b="0" i="0" dirty="0" err="1">
                <a:solidFill>
                  <a:srgbClr val="444746"/>
                </a:solidFill>
                <a:effectLst/>
                <a:latin typeface="Google Sans Mono"/>
              </a:rPr>
              <a:t>mac_address</a:t>
            </a:r>
            <a:r>
              <a:rPr lang="en-US" b="0" i="0" dirty="0">
                <a:solidFill>
                  <a:srgbClr val="444746"/>
                </a:solidFill>
                <a:effectLst/>
                <a:latin typeface="Google Sans Mono"/>
              </a:rPr>
              <a:t> def </a:t>
            </a:r>
            <a:r>
              <a:rPr lang="en-US" b="0" i="0" dirty="0" err="1">
                <a:solidFill>
                  <a:srgbClr val="444746"/>
                </a:solidFill>
                <a:effectLst/>
                <a:latin typeface="Google Sans Mono"/>
              </a:rPr>
              <a:t>generate_salt</a:t>
            </a:r>
            <a:r>
              <a:rPr lang="en-US" b="0" i="0" dirty="0">
                <a:solidFill>
                  <a:srgbClr val="444746"/>
                </a:solidFill>
                <a:effectLst/>
                <a:latin typeface="Google Sans Mono"/>
              </a:rPr>
              <a:t>(length): """Generates a random salt of the specified length.""" salt = "" for _ in range(length): salt += chr(</a:t>
            </a:r>
            <a:r>
              <a:rPr lang="en-US" b="0" i="0" dirty="0" err="1">
                <a:solidFill>
                  <a:srgbClr val="444746"/>
                </a:solidFill>
                <a:effectLst/>
                <a:latin typeface="Google Sans Mono"/>
              </a:rPr>
              <a:t>random.randint</a:t>
            </a:r>
            <a:r>
              <a:rPr lang="en-US" b="0" i="0" dirty="0">
                <a:solidFill>
                  <a:srgbClr val="444746"/>
                </a:solidFill>
                <a:effectLst/>
                <a:latin typeface="Google Sans Mono"/>
              </a:rPr>
              <a:t>(32, 126)) return salt def </a:t>
            </a:r>
            <a:r>
              <a:rPr lang="en-US" b="0" i="0" dirty="0" err="1">
                <a:solidFill>
                  <a:srgbClr val="444746"/>
                </a:solidFill>
                <a:effectLst/>
                <a:latin typeface="Google Sans Mono"/>
              </a:rPr>
              <a:t>hash_mac_address</a:t>
            </a:r>
            <a:r>
              <a:rPr lang="en-US" b="0" i="0" dirty="0">
                <a:solidFill>
                  <a:srgbClr val="444746"/>
                </a:solidFill>
                <a:effectLst/>
                <a:latin typeface="Google Sans Mono"/>
              </a:rPr>
              <a:t>(</a:t>
            </a:r>
            <a:r>
              <a:rPr lang="en-US" b="0" i="0" dirty="0" err="1">
                <a:solidFill>
                  <a:srgbClr val="444746"/>
                </a:solidFill>
                <a:effectLst/>
                <a:latin typeface="Google Sans Mono"/>
              </a:rPr>
              <a:t>mac_address</a:t>
            </a:r>
            <a:r>
              <a:rPr lang="en-US" b="0" i="0" dirty="0">
                <a:solidFill>
                  <a:srgbClr val="444746"/>
                </a:solidFill>
                <a:effectLst/>
                <a:latin typeface="Google Sans Mono"/>
              </a:rPr>
              <a:t>, salt): """Hashes the MAC address with the specified salt.""" hash = </a:t>
            </a:r>
            <a:r>
              <a:rPr lang="en-US" b="0" i="0" dirty="0" err="1">
                <a:solidFill>
                  <a:srgbClr val="444746"/>
                </a:solidFill>
                <a:effectLst/>
                <a:latin typeface="Google Sans Mono"/>
              </a:rPr>
              <a:t>hashlib.sha256</a:t>
            </a:r>
            <a:r>
              <a:rPr lang="en-US" b="0" i="0" dirty="0">
                <a:solidFill>
                  <a:srgbClr val="444746"/>
                </a:solidFill>
                <a:effectLst/>
                <a:latin typeface="Google Sans Mono"/>
              </a:rPr>
              <a:t>() </a:t>
            </a:r>
            <a:r>
              <a:rPr lang="en-US" b="0" i="0" dirty="0" err="1">
                <a:solidFill>
                  <a:srgbClr val="444746"/>
                </a:solidFill>
                <a:effectLst/>
                <a:latin typeface="Google Sans Mono"/>
              </a:rPr>
              <a:t>hash.update</a:t>
            </a:r>
            <a:r>
              <a:rPr lang="en-US" b="0" i="0" dirty="0">
                <a:solidFill>
                  <a:srgbClr val="444746"/>
                </a:solidFill>
                <a:effectLst/>
                <a:latin typeface="Google Sans Mono"/>
              </a:rPr>
              <a:t>(</a:t>
            </a:r>
            <a:r>
              <a:rPr lang="en-US" b="0" i="0" dirty="0" err="1">
                <a:solidFill>
                  <a:srgbClr val="444746"/>
                </a:solidFill>
                <a:effectLst/>
                <a:latin typeface="Google Sans Mono"/>
              </a:rPr>
              <a:t>mac_address.encode</a:t>
            </a:r>
            <a:r>
              <a:rPr lang="en-US" b="0" i="0" dirty="0">
                <a:solidFill>
                  <a:srgbClr val="444746"/>
                </a:solidFill>
                <a:effectLst/>
                <a:latin typeface="Google Sans Mono"/>
              </a:rPr>
              <a:t>("</a:t>
            </a:r>
            <a:r>
              <a:rPr lang="en-US" b="0" i="0" dirty="0" err="1">
                <a:solidFill>
                  <a:srgbClr val="444746"/>
                </a:solidFill>
                <a:effectLst/>
                <a:latin typeface="Google Sans Mono"/>
              </a:rPr>
              <a:t>utf</a:t>
            </a:r>
            <a:r>
              <a:rPr lang="en-US" b="0" i="0" dirty="0">
                <a:solidFill>
                  <a:srgbClr val="444746"/>
                </a:solidFill>
                <a:effectLst/>
                <a:latin typeface="Google Sans Mono"/>
              </a:rPr>
              <a:t>-8")) </a:t>
            </a:r>
            <a:r>
              <a:rPr lang="en-US" b="0" i="0" dirty="0" err="1">
                <a:solidFill>
                  <a:srgbClr val="444746"/>
                </a:solidFill>
                <a:effectLst/>
                <a:latin typeface="Google Sans Mono"/>
              </a:rPr>
              <a:t>hash.update</a:t>
            </a:r>
            <a:r>
              <a:rPr lang="en-US" b="0" i="0" dirty="0">
                <a:solidFill>
                  <a:srgbClr val="444746"/>
                </a:solidFill>
                <a:effectLst/>
                <a:latin typeface="Google Sans Mono"/>
              </a:rPr>
              <a:t>(</a:t>
            </a:r>
            <a:r>
              <a:rPr lang="en-US" b="0" i="0" dirty="0" err="1">
                <a:solidFill>
                  <a:srgbClr val="444746"/>
                </a:solidFill>
                <a:effectLst/>
                <a:latin typeface="Google Sans Mono"/>
              </a:rPr>
              <a:t>salt.encode</a:t>
            </a:r>
            <a:r>
              <a:rPr lang="en-US" b="0" i="0" dirty="0">
                <a:solidFill>
                  <a:srgbClr val="444746"/>
                </a:solidFill>
                <a:effectLst/>
                <a:latin typeface="Google Sans Mono"/>
              </a:rPr>
              <a:t>("</a:t>
            </a:r>
            <a:r>
              <a:rPr lang="en-US" b="0" i="0" dirty="0" err="1">
                <a:solidFill>
                  <a:srgbClr val="444746"/>
                </a:solidFill>
                <a:effectLst/>
                <a:latin typeface="Google Sans Mono"/>
              </a:rPr>
              <a:t>utf</a:t>
            </a:r>
            <a:r>
              <a:rPr lang="en-US" b="0" i="0" dirty="0">
                <a:solidFill>
                  <a:srgbClr val="444746"/>
                </a:solidFill>
                <a:effectLst/>
                <a:latin typeface="Google Sans Mono"/>
              </a:rPr>
              <a:t>-8")) return </a:t>
            </a:r>
            <a:r>
              <a:rPr lang="en-US" b="0" i="0" dirty="0" err="1">
                <a:solidFill>
                  <a:srgbClr val="444746"/>
                </a:solidFill>
                <a:effectLst/>
                <a:latin typeface="Google Sans Mono"/>
              </a:rPr>
              <a:t>hash.hexdigest</a:t>
            </a:r>
            <a:r>
              <a:rPr lang="en-US" b="0" i="0" dirty="0">
                <a:solidFill>
                  <a:srgbClr val="444746"/>
                </a:solidFill>
                <a:effectLst/>
                <a:latin typeface="Google Sans Mono"/>
              </a:rPr>
              <a:t>() def main(): """Replaces the password with the MAC address and hashes it.""" </a:t>
            </a:r>
            <a:r>
              <a:rPr lang="en-US" b="0" i="0" dirty="0" err="1">
                <a:solidFill>
                  <a:srgbClr val="444746"/>
                </a:solidFill>
                <a:effectLst/>
                <a:latin typeface="Google Sans Mono"/>
              </a:rPr>
              <a:t>mac_address</a:t>
            </a:r>
            <a:r>
              <a:rPr lang="en-US" b="0" i="0" dirty="0">
                <a:solidFill>
                  <a:srgbClr val="444746"/>
                </a:solidFill>
                <a:effectLst/>
                <a:latin typeface="Google Sans Mono"/>
              </a:rPr>
              <a:t> = </a:t>
            </a:r>
            <a:r>
              <a:rPr lang="en-US" b="0" i="0" dirty="0" err="1">
                <a:solidFill>
                  <a:srgbClr val="444746"/>
                </a:solidFill>
                <a:effectLst/>
                <a:latin typeface="Google Sans Mono"/>
              </a:rPr>
              <a:t>get_mac_address</a:t>
            </a:r>
            <a:r>
              <a:rPr lang="en-US" b="0" i="0" dirty="0">
                <a:solidFill>
                  <a:srgbClr val="444746"/>
                </a:solidFill>
                <a:effectLst/>
                <a:latin typeface="Google Sans Mono"/>
              </a:rPr>
              <a:t>() salt = </a:t>
            </a:r>
            <a:r>
              <a:rPr lang="en-US" b="0" i="0" dirty="0" err="1">
                <a:solidFill>
                  <a:srgbClr val="444746"/>
                </a:solidFill>
                <a:effectLst/>
                <a:latin typeface="Google Sans Mono"/>
              </a:rPr>
              <a:t>generate_salt</a:t>
            </a:r>
            <a:r>
              <a:rPr lang="en-US" b="0" i="0" dirty="0">
                <a:solidFill>
                  <a:srgbClr val="444746"/>
                </a:solidFill>
                <a:effectLst/>
                <a:latin typeface="Google Sans Mono"/>
              </a:rPr>
              <a:t>(16) </a:t>
            </a:r>
            <a:r>
              <a:rPr lang="en-US" b="0" i="0" dirty="0" err="1">
                <a:solidFill>
                  <a:srgbClr val="444746"/>
                </a:solidFill>
                <a:effectLst/>
                <a:latin typeface="Google Sans Mono"/>
              </a:rPr>
              <a:t>hashed_mac_address</a:t>
            </a:r>
            <a:r>
              <a:rPr lang="en-US" b="0" i="0" dirty="0">
                <a:solidFill>
                  <a:srgbClr val="444746"/>
                </a:solidFill>
                <a:effectLst/>
                <a:latin typeface="Google Sans Mono"/>
              </a:rPr>
              <a:t> = </a:t>
            </a:r>
            <a:r>
              <a:rPr lang="en-US" b="0" i="0" dirty="0" err="1">
                <a:solidFill>
                  <a:srgbClr val="444746"/>
                </a:solidFill>
                <a:effectLst/>
                <a:latin typeface="Google Sans Mono"/>
              </a:rPr>
              <a:t>hash_mac_address</a:t>
            </a:r>
            <a:r>
              <a:rPr lang="en-US" b="0" i="0" dirty="0">
                <a:solidFill>
                  <a:srgbClr val="444746"/>
                </a:solidFill>
                <a:effectLst/>
                <a:latin typeface="Google Sans Mono"/>
              </a:rPr>
              <a:t>(</a:t>
            </a:r>
            <a:r>
              <a:rPr lang="en-US" b="0" i="0" dirty="0" err="1">
                <a:solidFill>
                  <a:srgbClr val="444746"/>
                </a:solidFill>
                <a:effectLst/>
                <a:latin typeface="Google Sans Mono"/>
              </a:rPr>
              <a:t>mac_address</a:t>
            </a:r>
            <a:r>
              <a:rPr lang="en-US" b="0" i="0" dirty="0">
                <a:solidFill>
                  <a:srgbClr val="444746"/>
                </a:solidFill>
                <a:effectLst/>
                <a:latin typeface="Google Sans Mono"/>
              </a:rPr>
              <a:t>, salt) print("Hashed MAC address:", </a:t>
            </a:r>
            <a:r>
              <a:rPr lang="en-US" b="0" i="0" dirty="0" err="1">
                <a:solidFill>
                  <a:srgbClr val="444746"/>
                </a:solidFill>
                <a:effectLst/>
                <a:latin typeface="Google Sans Mono"/>
              </a:rPr>
              <a:t>hashed_mac_address</a:t>
            </a:r>
            <a:r>
              <a:rPr lang="en-US" b="0" i="0" dirty="0">
                <a:solidFill>
                  <a:srgbClr val="444746"/>
                </a:solidFill>
                <a:effectLst/>
                <a:latin typeface="Google Sans Mono"/>
              </a:rPr>
              <a:t>) if __name__ == "__main__": main()</a:t>
            </a:r>
            <a:endParaRPr lang="en-US" dirty="0"/>
          </a:p>
        </p:txBody>
      </p:sp>
    </p:spTree>
    <p:extLst>
      <p:ext uri="{BB962C8B-B14F-4D97-AF65-F5344CB8AC3E}">
        <p14:creationId xmlns:p14="http://schemas.microsoft.com/office/powerpoint/2010/main" val="253086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3291035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3867837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2682564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955702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1092184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896126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1494065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2488257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951153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3355873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31332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1805085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1164603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2740805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endParaRPr lang="en-US" dirty="0"/>
          </a:p>
        </p:txBody>
      </p:sp>
    </p:spTree>
    <p:extLst>
      <p:ext uri="{BB962C8B-B14F-4D97-AF65-F5344CB8AC3E}">
        <p14:creationId xmlns:p14="http://schemas.microsoft.com/office/powerpoint/2010/main" val="3475557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847160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802129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8089571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310720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409693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363709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661897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6433408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ID" dirty="0"/>
              <a:t>Normal</a:t>
            </a:r>
          </a:p>
        </p:txBody>
      </p:sp>
    </p:spTree>
    <p:extLst>
      <p:ext uri="{BB962C8B-B14F-4D97-AF65-F5344CB8AC3E}">
        <p14:creationId xmlns:p14="http://schemas.microsoft.com/office/powerpoint/2010/main" val="2988488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ID" dirty="0"/>
              <a:t>Duplicate response</a:t>
            </a:r>
          </a:p>
        </p:txBody>
      </p:sp>
    </p:spTree>
    <p:extLst>
      <p:ext uri="{BB962C8B-B14F-4D97-AF65-F5344CB8AC3E}">
        <p14:creationId xmlns:p14="http://schemas.microsoft.com/office/powerpoint/2010/main" val="3885099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67815" indent="0">
              <a:buNone/>
            </a:pPr>
            <a:r>
              <a:rPr lang="en-ID" dirty="0"/>
              <a:t>Duplicate response</a:t>
            </a:r>
          </a:p>
        </p:txBody>
      </p:sp>
    </p:spTree>
    <p:extLst>
      <p:ext uri="{BB962C8B-B14F-4D97-AF65-F5344CB8AC3E}">
        <p14:creationId xmlns:p14="http://schemas.microsoft.com/office/powerpoint/2010/main" val="11720056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262341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8604159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6984886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34594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2615328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14393124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ID" dirty="0"/>
          </a:p>
        </p:txBody>
      </p:sp>
    </p:spTree>
    <p:extLst>
      <p:ext uri="{BB962C8B-B14F-4D97-AF65-F5344CB8AC3E}">
        <p14:creationId xmlns:p14="http://schemas.microsoft.com/office/powerpoint/2010/main" val="3279734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19911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55555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a:stretch/>
        </p:blipFill>
        <p:spPr>
          <a:xfrm>
            <a:off x="-1" y="-2822"/>
            <a:ext cx="12368808" cy="6963180"/>
          </a:xfrm>
          <a:prstGeom prst="rect">
            <a:avLst/>
          </a:prstGeom>
          <a:noFill/>
          <a:ln>
            <a:noFill/>
          </a:ln>
        </p:spPr>
      </p:pic>
      <p:sp>
        <p:nvSpPr>
          <p:cNvPr id="21" name="Google Shape;21;p4"/>
          <p:cNvSpPr txBox="1">
            <a:spLocks noGrp="1"/>
          </p:cNvSpPr>
          <p:nvPr>
            <p:ph type="title"/>
          </p:nvPr>
        </p:nvSpPr>
        <p:spPr>
          <a:xfrm>
            <a:off x="838200" y="1482134"/>
            <a:ext cx="10515600" cy="53773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1E4E79"/>
              </a:buClr>
              <a:buSzPts val="3200"/>
              <a:buFont typeface="Quattrocento Sans"/>
              <a:buNone/>
              <a:defRPr sz="3200" b="1">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4"/>
          <p:cNvSpPr txBox="1">
            <a:spLocks noGrp="1"/>
          </p:cNvSpPr>
          <p:nvPr>
            <p:ph type="body" idx="1"/>
          </p:nvPr>
        </p:nvSpPr>
        <p:spPr>
          <a:xfrm>
            <a:off x="838200" y="2224586"/>
            <a:ext cx="10515600" cy="403973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6"/>
        <p:cNvGrpSpPr/>
        <p:nvPr/>
      </p:nvGrpSpPr>
      <p:grpSpPr>
        <a:xfrm>
          <a:off x="0" y="0"/>
          <a:ext cx="0" cy="0"/>
          <a:chOff x="0" y="0"/>
          <a:chExt cx="0" cy="0"/>
        </a:xfrm>
      </p:grpSpPr>
      <p:pic>
        <p:nvPicPr>
          <p:cNvPr id="27" name="Google Shape;27;p6"/>
          <p:cNvPicPr preferRelativeResize="0"/>
          <p:nvPr/>
        </p:nvPicPr>
        <p:blipFill rotWithShape="1">
          <a:blip r:embed="rId2">
            <a:alphaModFix/>
          </a:blip>
          <a:srcRect/>
          <a:stretch/>
        </p:blipFill>
        <p:spPr>
          <a:xfrm>
            <a:off x="-1" y="-2823"/>
            <a:ext cx="12192001" cy="6863645"/>
          </a:xfrm>
          <a:prstGeom prst="rect">
            <a:avLst/>
          </a:prstGeom>
          <a:noFill/>
          <a:ln>
            <a:noFill/>
          </a:ln>
        </p:spPr>
      </p:pic>
      <p:sp>
        <p:nvSpPr>
          <p:cNvPr id="28" name="Google Shape;28;p6"/>
          <p:cNvSpPr txBox="1">
            <a:spLocks noGrp="1"/>
          </p:cNvSpPr>
          <p:nvPr>
            <p:ph type="body" idx="1"/>
          </p:nvPr>
        </p:nvSpPr>
        <p:spPr>
          <a:xfrm>
            <a:off x="838200" y="1176532"/>
            <a:ext cx="5181600" cy="500043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6"/>
          <p:cNvSpPr txBox="1">
            <a:spLocks noGrp="1"/>
          </p:cNvSpPr>
          <p:nvPr>
            <p:ph type="body" idx="2"/>
          </p:nvPr>
        </p:nvSpPr>
        <p:spPr>
          <a:xfrm>
            <a:off x="6172200" y="1176532"/>
            <a:ext cx="5181600" cy="500043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
          <p:cNvSpPr txBox="1">
            <a:spLocks noGrp="1"/>
          </p:cNvSpPr>
          <p:nvPr>
            <p:ph type="title"/>
          </p:nvPr>
        </p:nvSpPr>
        <p:spPr>
          <a:xfrm>
            <a:off x="838200" y="191069"/>
            <a:ext cx="10515600" cy="7915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E4E79"/>
              </a:buClr>
              <a:buSzPts val="3600"/>
              <a:buFont typeface="Quattrocento Sans"/>
              <a:buNone/>
              <a:defRPr sz="3600" b="1">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1"/>
        <p:cNvGrpSpPr/>
        <p:nvPr/>
      </p:nvGrpSpPr>
      <p:grpSpPr>
        <a:xfrm>
          <a:off x="0" y="0"/>
          <a:ext cx="0" cy="0"/>
          <a:chOff x="0" y="0"/>
          <a:chExt cx="0" cy="0"/>
        </a:xfrm>
      </p:grpSpPr>
      <p:pic>
        <p:nvPicPr>
          <p:cNvPr id="32" name="Google Shape;32;p7"/>
          <p:cNvPicPr preferRelativeResize="0"/>
          <p:nvPr/>
        </p:nvPicPr>
        <p:blipFill rotWithShape="1">
          <a:blip r:embed="rId2">
            <a:alphaModFix/>
          </a:blip>
          <a:srcRect/>
          <a:stretch/>
        </p:blipFill>
        <p:spPr>
          <a:xfrm>
            <a:off x="-1" y="-2822"/>
            <a:ext cx="12368808" cy="6963180"/>
          </a:xfrm>
          <a:prstGeom prst="rect">
            <a:avLst/>
          </a:prstGeom>
          <a:noFill/>
          <a:ln>
            <a:noFill/>
          </a:ln>
        </p:spPr>
      </p:pic>
      <p:sp>
        <p:nvSpPr>
          <p:cNvPr id="33" name="Google Shape;33;p7"/>
          <p:cNvSpPr txBox="1">
            <a:spLocks noGrp="1"/>
          </p:cNvSpPr>
          <p:nvPr>
            <p:ph type="body" idx="1"/>
          </p:nvPr>
        </p:nvSpPr>
        <p:spPr>
          <a:xfrm>
            <a:off x="838200" y="2238234"/>
            <a:ext cx="5181600" cy="393873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7"/>
          <p:cNvSpPr txBox="1">
            <a:spLocks noGrp="1"/>
          </p:cNvSpPr>
          <p:nvPr>
            <p:ph type="body" idx="2"/>
          </p:nvPr>
        </p:nvSpPr>
        <p:spPr>
          <a:xfrm>
            <a:off x="6172200" y="2238234"/>
            <a:ext cx="5181600" cy="3938729"/>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7"/>
          <p:cNvSpPr txBox="1">
            <a:spLocks noGrp="1"/>
          </p:cNvSpPr>
          <p:nvPr>
            <p:ph type="title"/>
          </p:nvPr>
        </p:nvSpPr>
        <p:spPr>
          <a:xfrm>
            <a:off x="838200" y="1392073"/>
            <a:ext cx="10515600" cy="64144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1E4E79"/>
              </a:buClr>
              <a:buSzPts val="3600"/>
              <a:buFont typeface="Quattrocento Sans"/>
              <a:buNone/>
              <a:defRPr sz="3600" b="1">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a:stretch/>
        </p:blipFill>
        <p:spPr>
          <a:xfrm>
            <a:off x="-1" y="-2822"/>
            <a:ext cx="12186987" cy="6860822"/>
          </a:xfrm>
          <a:prstGeom prst="rect">
            <a:avLst/>
          </a:prstGeom>
          <a:noFill/>
          <a:ln>
            <a:noFill/>
          </a:ln>
        </p:spPr>
      </p:pic>
      <p:sp>
        <p:nvSpPr>
          <p:cNvPr id="13" name="Google Shape;13;p2"/>
          <p:cNvSpPr txBox="1">
            <a:spLocks noGrp="1"/>
          </p:cNvSpPr>
          <p:nvPr>
            <p:ph type="ctrTitle"/>
          </p:nvPr>
        </p:nvSpPr>
        <p:spPr>
          <a:xfrm>
            <a:off x="2588526" y="2292336"/>
            <a:ext cx="9144000" cy="1135253"/>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rgbClr val="1E4E79"/>
              </a:buClr>
              <a:buSzPts val="4400"/>
              <a:buFont typeface="Quattrocento Sans"/>
              <a:buNone/>
              <a:defRPr sz="4400" b="1">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2588526" y="3574742"/>
            <a:ext cx="9144000" cy="628768"/>
          </a:xfrm>
          <a:prstGeom prst="rect">
            <a:avLst/>
          </a:prstGeom>
          <a:noFill/>
          <a:ln>
            <a:noFill/>
          </a:ln>
        </p:spPr>
        <p:txBody>
          <a:bodyPr spcFirstLastPara="1" wrap="square" lIns="91425" tIns="45700" rIns="91425" bIns="45700" anchor="t" anchorCtr="0">
            <a:normAutofit/>
          </a:bodyPr>
          <a:lstStyle>
            <a:lvl1pPr lvl="0" algn="r">
              <a:lnSpc>
                <a:spcPct val="90000"/>
              </a:lnSpc>
              <a:spcBef>
                <a:spcPts val="1000"/>
              </a:spcBef>
              <a:spcAft>
                <a:spcPts val="0"/>
              </a:spcAft>
              <a:buClr>
                <a:schemeClr val="dk1"/>
              </a:buClr>
              <a:buSzPts val="2400"/>
              <a:buNone/>
              <a:defRPr sz="2400">
                <a:latin typeface="Quattrocento Sans"/>
                <a:ea typeface="Quattrocento Sans"/>
                <a:cs typeface="Quattrocento Sans"/>
                <a:sym typeface="Quattrocento Sans"/>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658037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a:stretch/>
        </p:blipFill>
        <p:spPr>
          <a:xfrm>
            <a:off x="-1" y="-2823"/>
            <a:ext cx="12192001" cy="6863645"/>
          </a:xfrm>
          <a:prstGeom prst="rect">
            <a:avLst/>
          </a:prstGeom>
          <a:noFill/>
          <a:ln>
            <a:noFill/>
          </a:ln>
        </p:spPr>
      </p:pic>
      <p:sp>
        <p:nvSpPr>
          <p:cNvPr id="17" name="Google Shape;17;p3"/>
          <p:cNvSpPr txBox="1">
            <a:spLocks noGrp="1"/>
          </p:cNvSpPr>
          <p:nvPr>
            <p:ph type="title"/>
          </p:nvPr>
        </p:nvSpPr>
        <p:spPr>
          <a:xfrm>
            <a:off x="838200" y="191069"/>
            <a:ext cx="10515600" cy="7915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E4E79"/>
              </a:buClr>
              <a:buSzPts val="3600"/>
              <a:buFont typeface="Quattrocento Sans"/>
              <a:buNone/>
              <a:defRPr sz="3600" b="1">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
          <p:cNvSpPr txBox="1">
            <a:spLocks noGrp="1"/>
          </p:cNvSpPr>
          <p:nvPr>
            <p:ph type="body" idx="1"/>
          </p:nvPr>
        </p:nvSpPr>
        <p:spPr>
          <a:xfrm>
            <a:off x="838200" y="1176532"/>
            <a:ext cx="10515600" cy="500043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3411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3"/>
        <p:cNvGrpSpPr/>
        <p:nvPr/>
      </p:nvGrpSpPr>
      <p:grpSpPr>
        <a:xfrm>
          <a:off x="0" y="0"/>
          <a:ext cx="0" cy="0"/>
          <a:chOff x="0" y="0"/>
          <a:chExt cx="0" cy="0"/>
        </a:xfrm>
      </p:grpSpPr>
      <p:pic>
        <p:nvPicPr>
          <p:cNvPr id="24" name="Google Shape;24;p5"/>
          <p:cNvPicPr preferRelativeResize="0"/>
          <p:nvPr/>
        </p:nvPicPr>
        <p:blipFill rotWithShape="1">
          <a:blip r:embed="rId2">
            <a:alphaModFix/>
          </a:blip>
          <a:srcRect/>
          <a:stretch/>
        </p:blipFill>
        <p:spPr>
          <a:xfrm>
            <a:off x="-1" y="-2822"/>
            <a:ext cx="12186987" cy="6860822"/>
          </a:xfrm>
          <a:prstGeom prst="rect">
            <a:avLst/>
          </a:prstGeom>
          <a:noFill/>
          <a:ln>
            <a:noFill/>
          </a:ln>
        </p:spPr>
      </p:pic>
      <p:sp>
        <p:nvSpPr>
          <p:cNvPr id="25" name="Google Shape;25;p5"/>
          <p:cNvSpPr txBox="1">
            <a:spLocks noGrp="1"/>
          </p:cNvSpPr>
          <p:nvPr>
            <p:ph type="title"/>
          </p:nvPr>
        </p:nvSpPr>
        <p:spPr>
          <a:xfrm>
            <a:off x="835692" y="3029742"/>
            <a:ext cx="10515600" cy="79569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E4E79"/>
              </a:buClr>
              <a:buSzPts val="4400"/>
              <a:buFont typeface="Quattrocento Sans"/>
              <a:buNone/>
              <a:defRPr sz="4400" b="1">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19729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6" r:id="rId4"/>
    <p:sldLayoutId id="2147483657" r:id="rId5"/>
    <p:sldLayoutId id="214748365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pn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66.pn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hyperlink" Target="https://repo.gabrielkheisa.xyz/gabrielkheisa/skripsi" TargetMode="External"/><Relationship Id="rId2" Type="http://schemas.openxmlformats.org/officeDocument/2006/relationships/hyperlink" Target="https://go.gabrielkheisa.xyz/data_penelitian_excel" TargetMode="External"/><Relationship Id="rId1" Type="http://schemas.openxmlformats.org/officeDocument/2006/relationships/slideLayout" Target="../slideLayouts/slideLayout5.xml"/><Relationship Id="rId6" Type="http://schemas.openxmlformats.org/officeDocument/2006/relationships/hyperlink" Target="https://go.gabrielkheisa.xyz/dokumentasi_virtualbox" TargetMode="External"/><Relationship Id="rId5" Type="http://schemas.openxmlformats.org/officeDocument/2006/relationships/hyperlink" Target="https://go.gabrielkheisa.xyz/ijeis" TargetMode="External"/><Relationship Id="rId4" Type="http://schemas.openxmlformats.org/officeDocument/2006/relationships/hyperlink" Target="https://repo.gabrielkheisa.xyz/gabrielkheisa/skripsi/src/branch/master/source_nodemcu.cpp"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Google Shape;42;p9"/>
          <p:cNvSpPr txBox="1">
            <a:spLocks noGrp="1"/>
          </p:cNvSpPr>
          <p:nvPr>
            <p:ph type="ctrTitle"/>
          </p:nvPr>
        </p:nvSpPr>
        <p:spPr>
          <a:xfrm>
            <a:off x="1760220" y="1447800"/>
            <a:ext cx="9972306" cy="2132189"/>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1E4E79"/>
              </a:buClr>
              <a:buSzPts val="4400"/>
              <a:buFont typeface="Quattrocento Sans"/>
              <a:buNone/>
            </a:pPr>
            <a:r>
              <a:rPr lang="en-ID" sz="3600" dirty="0" err="1">
                <a:latin typeface="Segoe UI Light" panose="020B0502040204020203" pitchFamily="34" charset="0"/>
                <a:cs typeface="Segoe UI Light" panose="020B0502040204020203" pitchFamily="34" charset="0"/>
              </a:rPr>
              <a:t>PENELITIAN</a:t>
            </a:r>
            <a:r>
              <a:rPr lang="en-ID" sz="3600" dirty="0">
                <a:latin typeface="Segoe UI Light" panose="020B0502040204020203" pitchFamily="34" charset="0"/>
                <a:cs typeface="Segoe UI Light" panose="020B0502040204020203" pitchFamily="34" charset="0"/>
              </a:rPr>
              <a:t> </a:t>
            </a:r>
            <a:r>
              <a:rPr lang="en-ID" sz="3600" dirty="0" err="1">
                <a:latin typeface="Segoe UI Light" panose="020B0502040204020203" pitchFamily="34" charset="0"/>
                <a:cs typeface="Segoe UI Light" panose="020B0502040204020203" pitchFamily="34" charset="0"/>
              </a:rPr>
              <a:t>PENGARUH</a:t>
            </a:r>
            <a:r>
              <a:rPr lang="en-ID" sz="3600" dirty="0">
                <a:latin typeface="Segoe UI Light" panose="020B0502040204020203" pitchFamily="34" charset="0"/>
                <a:cs typeface="Segoe UI Light" panose="020B0502040204020203" pitchFamily="34" charset="0"/>
              </a:rPr>
              <a:t> MAC ADDRESS COLLISION PADA </a:t>
            </a:r>
            <a:r>
              <a:rPr lang="en-ID" sz="3600" dirty="0" err="1">
                <a:latin typeface="Segoe UI Light" panose="020B0502040204020203" pitchFamily="34" charset="0"/>
                <a:cs typeface="Segoe UI Light" panose="020B0502040204020203" pitchFamily="34" charset="0"/>
              </a:rPr>
              <a:t>PERANGKAT</a:t>
            </a:r>
            <a:r>
              <a:rPr lang="en-ID" sz="3600" dirty="0">
                <a:latin typeface="Segoe UI Light" panose="020B0502040204020203" pitchFamily="34" charset="0"/>
                <a:cs typeface="Segoe UI Light" panose="020B0502040204020203" pitchFamily="34" charset="0"/>
              </a:rPr>
              <a:t> YANG </a:t>
            </a:r>
            <a:r>
              <a:rPr lang="en-ID" sz="3600" dirty="0" err="1">
                <a:latin typeface="Segoe UI Light" panose="020B0502040204020203" pitchFamily="34" charset="0"/>
                <a:cs typeface="Segoe UI Light" panose="020B0502040204020203" pitchFamily="34" charset="0"/>
              </a:rPr>
              <a:t>DAPAT</a:t>
            </a:r>
            <a:r>
              <a:rPr lang="en-ID" sz="3600" dirty="0">
                <a:latin typeface="Segoe UI Light" panose="020B0502040204020203" pitchFamily="34" charset="0"/>
                <a:cs typeface="Segoe UI Light" panose="020B0502040204020203" pitchFamily="34" charset="0"/>
              </a:rPr>
              <a:t> </a:t>
            </a:r>
            <a:r>
              <a:rPr lang="en-ID" sz="3600" dirty="0" err="1">
                <a:latin typeface="Segoe UI Light" panose="020B0502040204020203" pitchFamily="34" charset="0"/>
                <a:cs typeface="Segoe UI Light" panose="020B0502040204020203" pitchFamily="34" charset="0"/>
              </a:rPr>
              <a:t>MERUBAH</a:t>
            </a:r>
            <a:r>
              <a:rPr lang="en-ID" sz="3600" dirty="0">
                <a:latin typeface="Segoe UI Light" panose="020B0502040204020203" pitchFamily="34" charset="0"/>
                <a:cs typeface="Segoe UI Light" panose="020B0502040204020203" pitchFamily="34" charset="0"/>
              </a:rPr>
              <a:t> MAC ADDRESS</a:t>
            </a:r>
          </a:p>
        </p:txBody>
      </p:sp>
      <p:sp>
        <p:nvSpPr>
          <p:cNvPr id="43" name="Google Shape;43;p9"/>
          <p:cNvSpPr txBox="1">
            <a:spLocks noGrp="1"/>
          </p:cNvSpPr>
          <p:nvPr>
            <p:ph type="subTitle" idx="1"/>
          </p:nvPr>
        </p:nvSpPr>
        <p:spPr>
          <a:xfrm>
            <a:off x="2588526" y="3650942"/>
            <a:ext cx="9144000" cy="1065838"/>
          </a:xfrm>
          <a:prstGeom prst="rect">
            <a:avLst/>
          </a:prstGeom>
          <a:noFill/>
          <a:ln>
            <a:noFill/>
          </a:ln>
        </p:spPr>
        <p:txBody>
          <a:bodyPr spcFirstLastPara="1" wrap="square" lIns="91425" tIns="45700" rIns="91425" bIns="45700" anchor="t" anchorCtr="0">
            <a:noAutofit/>
          </a:bodyPr>
          <a:lstStyle/>
          <a:p>
            <a:pPr marL="0" lvl="0" indent="0" algn="r" rtl="0">
              <a:lnSpc>
                <a:spcPct val="160000"/>
              </a:lnSpc>
              <a:spcBef>
                <a:spcPts val="0"/>
              </a:spcBef>
              <a:spcAft>
                <a:spcPts val="0"/>
              </a:spcAft>
              <a:buClr>
                <a:schemeClr val="dk1"/>
              </a:buClr>
              <a:buSzPts val="2400"/>
              <a:buNone/>
            </a:pPr>
            <a:r>
              <a:rPr lang="en-US" sz="2000" dirty="0">
                <a:latin typeface="Segoe UI Light" panose="020B0502040204020203" pitchFamily="34" charset="0"/>
                <a:cs typeface="Segoe UI Light" panose="020B0502040204020203" pitchFamily="34" charset="0"/>
              </a:rPr>
              <a:t>Gabriel </a:t>
            </a:r>
            <a:r>
              <a:rPr lang="en-US" sz="2000" dirty="0" err="1">
                <a:latin typeface="Segoe UI Light" panose="020B0502040204020203" pitchFamily="34" charset="0"/>
                <a:cs typeface="Segoe UI Light" panose="020B0502040204020203" pitchFamily="34" charset="0"/>
              </a:rPr>
              <a:t>Possenti</a:t>
            </a:r>
            <a:r>
              <a:rPr lang="en-US" sz="2000" dirty="0">
                <a:latin typeface="Segoe UI Light" panose="020B0502040204020203" pitchFamily="34" charset="0"/>
                <a:cs typeface="Segoe UI Light" panose="020B0502040204020203" pitchFamily="34" charset="0"/>
              </a:rPr>
              <a:t> Kheisa </a:t>
            </a:r>
            <a:r>
              <a:rPr lang="en-US" sz="2000" dirty="0" err="1">
                <a:latin typeface="Segoe UI Light" panose="020B0502040204020203" pitchFamily="34" charset="0"/>
                <a:cs typeface="Segoe UI Light" panose="020B0502040204020203" pitchFamily="34" charset="0"/>
              </a:rPr>
              <a:t>Drianasta</a:t>
            </a:r>
            <a:endParaRPr sz="2000" dirty="0">
              <a:latin typeface="Segoe UI Light" panose="020B0502040204020203" pitchFamily="34" charset="0"/>
              <a:cs typeface="Segoe UI Light" panose="020B0502040204020203" pitchFamily="34" charset="0"/>
            </a:endParaRPr>
          </a:p>
          <a:p>
            <a:pPr marL="0" lvl="0" indent="0" algn="r" rtl="0">
              <a:lnSpc>
                <a:spcPct val="160000"/>
              </a:lnSpc>
              <a:spcBef>
                <a:spcPts val="0"/>
              </a:spcBef>
              <a:spcAft>
                <a:spcPts val="0"/>
              </a:spcAft>
              <a:buClr>
                <a:schemeClr val="dk1"/>
              </a:buClr>
              <a:buSzPts val="2400"/>
              <a:buNone/>
            </a:pPr>
            <a:r>
              <a:rPr lang="en-US" sz="2000" dirty="0">
                <a:latin typeface="Segoe UI Light" panose="020B0502040204020203" pitchFamily="34" charset="0"/>
                <a:cs typeface="Segoe UI Light" panose="020B0502040204020203" pitchFamily="34" charset="0"/>
              </a:rPr>
              <a:t>19/442374/PA/19123</a:t>
            </a:r>
            <a:endParaRPr lang="id-ID" sz="2000" dirty="0">
              <a:latin typeface="Segoe UI Light" panose="020B0502040204020203" pitchFamily="34" charset="0"/>
              <a:cs typeface="Segoe UI Light" panose="020B0502040204020203" pitchFamily="34" charset="0"/>
            </a:endParaRPr>
          </a:p>
        </p:txBody>
      </p:sp>
      <p:sp>
        <p:nvSpPr>
          <p:cNvPr id="4" name="Google Shape;43;p9">
            <a:extLst>
              <a:ext uri="{FF2B5EF4-FFF2-40B4-BE49-F238E27FC236}">
                <a16:creationId xmlns:a16="http://schemas.microsoft.com/office/drawing/2014/main" id="{3B722E48-7AC0-C88E-1004-5801EE9C3469}"/>
              </a:ext>
            </a:extLst>
          </p:cNvPr>
          <p:cNvSpPr txBox="1">
            <a:spLocks/>
          </p:cNvSpPr>
          <p:nvPr/>
        </p:nvSpPr>
        <p:spPr>
          <a:xfrm>
            <a:off x="5543550" y="4877281"/>
            <a:ext cx="6104164" cy="10658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Quattrocento Sans"/>
                <a:ea typeface="Quattrocento Sans"/>
                <a:cs typeface="Quattrocento Sans"/>
                <a:sym typeface="Quattrocento Sans"/>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marL="0" indent="0" algn="l">
              <a:lnSpc>
                <a:spcPct val="150000"/>
              </a:lnSpc>
              <a:spcBef>
                <a:spcPts val="0"/>
              </a:spcBef>
            </a:pPr>
            <a:r>
              <a:rPr lang="id-ID" sz="2000" dirty="0">
                <a:latin typeface="Segoe UI Light" panose="020B0502040204020203" pitchFamily="34" charset="0"/>
                <a:cs typeface="Segoe UI Light" panose="020B0502040204020203" pitchFamily="34" charset="0"/>
              </a:rPr>
              <a:t>Pembimbing 1	: Bakhtiar Alldino A.S., S.Si, M.Cs Pembimbing 2	: Prof. Jazi Eko Istiyanto, M.Sc</a:t>
            </a:r>
            <a:r>
              <a:rPr lang="en-US" sz="2000" dirty="0">
                <a:latin typeface="Segoe UI Light" panose="020B0502040204020203" pitchFamily="34" charset="0"/>
                <a:cs typeface="Segoe UI Light" panose="020B0502040204020203" pitchFamily="34" charset="0"/>
              </a:rPr>
              <a:t>., </a:t>
            </a:r>
            <a:r>
              <a:rPr lang="en-US" sz="2000" dirty="0" err="1">
                <a:latin typeface="Segoe UI Light" panose="020B0502040204020203" pitchFamily="34" charset="0"/>
                <a:cs typeface="Segoe UI Light" panose="020B0502040204020203" pitchFamily="34" charset="0"/>
              </a:rPr>
              <a:t>Ph.D</a:t>
            </a:r>
            <a:endParaRPr lang="id-ID" sz="2000" dirty="0">
              <a:latin typeface="Segoe UI Light" panose="020B0502040204020203" pitchFamily="34" charset="0"/>
              <a:cs typeface="Segoe UI Light" panose="020B0502040204020203" pitchFamily="34" charset="0"/>
            </a:endParaRPr>
          </a:p>
          <a:p>
            <a:pPr marL="0" indent="0" algn="l">
              <a:lnSpc>
                <a:spcPct val="150000"/>
              </a:lnSpc>
              <a:spcBef>
                <a:spcPts val="0"/>
              </a:spcBef>
            </a:pPr>
            <a:r>
              <a:rPr lang="id-ID" sz="2000" dirty="0">
                <a:latin typeface="Segoe UI Light" panose="020B0502040204020203" pitchFamily="34" charset="0"/>
                <a:cs typeface="Segoe UI Light" panose="020B0502040204020203" pitchFamily="34" charset="0"/>
              </a:rPr>
              <a:t> </a:t>
            </a:r>
            <a:endParaRPr lang="en-ID" sz="20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998797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Abstrak</a:t>
            </a:r>
            <a:endParaRPr lang="en-US" dirty="0"/>
          </a:p>
        </p:txBody>
      </p:sp>
      <p:pic>
        <p:nvPicPr>
          <p:cNvPr id="9" name="Picture 8">
            <a:extLst>
              <a:ext uri="{FF2B5EF4-FFF2-40B4-BE49-F238E27FC236}">
                <a16:creationId xmlns:a16="http://schemas.microsoft.com/office/drawing/2014/main" id="{D380BA44-7EA5-A576-9B6A-F33EEFCA6F0D}"/>
              </a:ext>
            </a:extLst>
          </p:cNvPr>
          <p:cNvPicPr>
            <a:picLocks noChangeAspect="1"/>
          </p:cNvPicPr>
          <p:nvPr/>
        </p:nvPicPr>
        <p:blipFill rotWithShape="1">
          <a:blip r:embed="rId2"/>
          <a:srcRect t="22158"/>
          <a:stretch/>
        </p:blipFill>
        <p:spPr>
          <a:xfrm>
            <a:off x="681990" y="2350474"/>
            <a:ext cx="6130290" cy="1567969"/>
          </a:xfrm>
          <a:prstGeom prst="rect">
            <a:avLst/>
          </a:prstGeom>
        </p:spPr>
      </p:pic>
      <p:sp>
        <p:nvSpPr>
          <p:cNvPr id="10" name="Title 3">
            <a:extLst>
              <a:ext uri="{FF2B5EF4-FFF2-40B4-BE49-F238E27FC236}">
                <a16:creationId xmlns:a16="http://schemas.microsoft.com/office/drawing/2014/main" id="{CE163CCC-92F7-92FB-33FE-C6B012C4F146}"/>
              </a:ext>
            </a:extLst>
          </p:cNvPr>
          <p:cNvSpPr txBox="1">
            <a:spLocks/>
          </p:cNvSpPr>
          <p:nvPr/>
        </p:nvSpPr>
        <p:spPr>
          <a:xfrm>
            <a:off x="681990" y="1108710"/>
            <a:ext cx="3821430"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MAC address</a:t>
            </a:r>
          </a:p>
        </p:txBody>
      </p:sp>
      <p:pic>
        <p:nvPicPr>
          <p:cNvPr id="1028" name="Picture 4" descr="Apa fungsi dari perangkat jaringan internet (MAC address) kita? Bisakah  kita mengubahnya? - Quora">
            <a:extLst>
              <a:ext uri="{FF2B5EF4-FFF2-40B4-BE49-F238E27FC236}">
                <a16:creationId xmlns:a16="http://schemas.microsoft.com/office/drawing/2014/main" id="{04E33410-F4BA-61CB-8518-ACC08216A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6716" y="1840231"/>
            <a:ext cx="4577084" cy="3550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928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Abstrak</a:t>
            </a:r>
            <a:endParaRPr lang="en-US" dirty="0"/>
          </a:p>
        </p:txBody>
      </p:sp>
      <p:sp>
        <p:nvSpPr>
          <p:cNvPr id="10" name="Title 3">
            <a:extLst>
              <a:ext uri="{FF2B5EF4-FFF2-40B4-BE49-F238E27FC236}">
                <a16:creationId xmlns:a16="http://schemas.microsoft.com/office/drawing/2014/main" id="{CE163CCC-92F7-92FB-33FE-C6B012C4F146}"/>
              </a:ext>
            </a:extLst>
          </p:cNvPr>
          <p:cNvSpPr txBox="1">
            <a:spLocks/>
          </p:cNvSpPr>
          <p:nvPr/>
        </p:nvSpPr>
        <p:spPr>
          <a:xfrm>
            <a:off x="4648200" y="3187235"/>
            <a:ext cx="3821430"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MAC address collision</a:t>
            </a:r>
          </a:p>
        </p:txBody>
      </p:sp>
    </p:spTree>
    <p:extLst>
      <p:ext uri="{BB962C8B-B14F-4D97-AF65-F5344CB8AC3E}">
        <p14:creationId xmlns:p14="http://schemas.microsoft.com/office/powerpoint/2010/main" val="1201264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pic>
        <p:nvPicPr>
          <p:cNvPr id="2050" name="Picture 2" descr="IEEE 802 main standards | Download Scientific Diagram">
            <a:extLst>
              <a:ext uri="{FF2B5EF4-FFF2-40B4-BE49-F238E27FC236}">
                <a16:creationId xmlns:a16="http://schemas.microsoft.com/office/drawing/2014/main" id="{FC768AF3-054B-BEE3-A2F4-46FCA5E038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160" y="1383029"/>
            <a:ext cx="8498398" cy="38692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28D9CF26-C5A4-FCBE-BFCB-038525964587}"/>
              </a:ext>
            </a:extLst>
          </p:cNvPr>
          <p:cNvSpPr txBox="1">
            <a:spLocks/>
          </p:cNvSpPr>
          <p:nvPr/>
        </p:nvSpPr>
        <p:spPr>
          <a:xfrm>
            <a:off x="4339590" y="5410924"/>
            <a:ext cx="3821430"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Physical layer, MAC layer</a:t>
            </a:r>
          </a:p>
        </p:txBody>
      </p:sp>
      <p:sp>
        <p:nvSpPr>
          <p:cNvPr id="3" name="Title 3">
            <a:extLst>
              <a:ext uri="{FF2B5EF4-FFF2-40B4-BE49-F238E27FC236}">
                <a16:creationId xmlns:a16="http://schemas.microsoft.com/office/drawing/2014/main" id="{87E6D97F-5F06-F787-C769-0880C118CAAD}"/>
              </a:ext>
            </a:extLst>
          </p:cNvPr>
          <p:cNvSpPr txBox="1">
            <a:spLocks/>
          </p:cNvSpPr>
          <p:nvPr/>
        </p:nvSpPr>
        <p:spPr>
          <a:xfrm>
            <a:off x="4339590" y="820187"/>
            <a:ext cx="3821430"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a:t>IEEE 802</a:t>
            </a:r>
          </a:p>
        </p:txBody>
      </p:sp>
    </p:spTree>
    <p:extLst>
      <p:ext uri="{BB962C8B-B14F-4D97-AF65-F5344CB8AC3E}">
        <p14:creationId xmlns:p14="http://schemas.microsoft.com/office/powerpoint/2010/main" val="2191602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pic>
        <p:nvPicPr>
          <p:cNvPr id="5" name="Picture 4">
            <a:extLst>
              <a:ext uri="{FF2B5EF4-FFF2-40B4-BE49-F238E27FC236}">
                <a16:creationId xmlns:a16="http://schemas.microsoft.com/office/drawing/2014/main" id="{64055DB1-773F-9938-C631-51F99FBE4590}"/>
              </a:ext>
            </a:extLst>
          </p:cNvPr>
          <p:cNvPicPr>
            <a:picLocks noChangeAspect="1"/>
          </p:cNvPicPr>
          <p:nvPr/>
        </p:nvPicPr>
        <p:blipFill>
          <a:blip r:embed="rId3"/>
          <a:stretch>
            <a:fillRect/>
          </a:stretch>
        </p:blipFill>
        <p:spPr>
          <a:xfrm>
            <a:off x="3114259" y="1533260"/>
            <a:ext cx="5963482" cy="3791479"/>
          </a:xfrm>
          <a:prstGeom prst="rect">
            <a:avLst/>
          </a:prstGeom>
        </p:spPr>
      </p:pic>
      <p:sp>
        <p:nvSpPr>
          <p:cNvPr id="6" name="Title 3">
            <a:extLst>
              <a:ext uri="{FF2B5EF4-FFF2-40B4-BE49-F238E27FC236}">
                <a16:creationId xmlns:a16="http://schemas.microsoft.com/office/drawing/2014/main" id="{0EE3798A-D917-3B8B-1C06-EC17D25E89DD}"/>
              </a:ext>
            </a:extLst>
          </p:cNvPr>
          <p:cNvSpPr txBox="1">
            <a:spLocks/>
          </p:cNvSpPr>
          <p:nvPr/>
        </p:nvSpPr>
        <p:spPr>
          <a:xfrm>
            <a:off x="4339590" y="820187"/>
            <a:ext cx="3821430"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err="1"/>
              <a:t>OSI</a:t>
            </a:r>
            <a:r>
              <a:rPr lang="en-US" sz="2400" dirty="0"/>
              <a:t> Layer dan IEEE 802</a:t>
            </a:r>
          </a:p>
        </p:txBody>
      </p:sp>
      <p:sp>
        <p:nvSpPr>
          <p:cNvPr id="7" name="Rectangle 6">
            <a:extLst>
              <a:ext uri="{FF2B5EF4-FFF2-40B4-BE49-F238E27FC236}">
                <a16:creationId xmlns:a16="http://schemas.microsoft.com/office/drawing/2014/main" id="{D0B6F1B1-F282-342A-0149-A2E31D4F3D9C}"/>
              </a:ext>
            </a:extLst>
          </p:cNvPr>
          <p:cNvSpPr/>
          <p:nvPr/>
        </p:nvSpPr>
        <p:spPr>
          <a:xfrm>
            <a:off x="5852160" y="3937635"/>
            <a:ext cx="3531870" cy="140589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1630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4339590" y="820187"/>
            <a:ext cx="3821430"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a:t>ARP dan MAC</a:t>
            </a:r>
          </a:p>
        </p:txBody>
      </p:sp>
      <p:sp>
        <p:nvSpPr>
          <p:cNvPr id="2" name="Title 3">
            <a:extLst>
              <a:ext uri="{FF2B5EF4-FFF2-40B4-BE49-F238E27FC236}">
                <a16:creationId xmlns:a16="http://schemas.microsoft.com/office/drawing/2014/main" id="{4B7A2A2A-B9E1-2DB6-55C0-C35612895129}"/>
              </a:ext>
            </a:extLst>
          </p:cNvPr>
          <p:cNvSpPr txBox="1">
            <a:spLocks/>
          </p:cNvSpPr>
          <p:nvPr/>
        </p:nvSpPr>
        <p:spPr>
          <a:xfrm>
            <a:off x="6858000" y="1611758"/>
            <a:ext cx="4800600" cy="4346044"/>
          </a:xfrm>
          <a:prstGeom prst="rect">
            <a:avLst/>
          </a:prstGeom>
          <a:noFill/>
          <a:ln>
            <a:noFill/>
          </a:ln>
        </p:spPr>
        <p:txBody>
          <a:bodyPr spcFirstLastPara="1" wrap="square" lIns="91425" tIns="45700" rIns="91425" bIns="45700" anchor="ctr" anchorCtr="0">
            <a:normAutofit fontScale="55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spcBef>
                <a:spcPts val="600"/>
              </a:spcBef>
              <a:spcAft>
                <a:spcPts val="600"/>
              </a:spcAft>
            </a:pPr>
            <a:r>
              <a:rPr lang="en-US" sz="3200" b="0" i="0" dirty="0">
                <a:solidFill>
                  <a:srgbClr val="1F1F1F"/>
                </a:solidFill>
                <a:effectLst/>
                <a:latin typeface="Google Sans"/>
              </a:rPr>
              <a:t>- ARP </a:t>
            </a:r>
            <a:r>
              <a:rPr lang="en-US" sz="3200" b="0" i="0" dirty="0" err="1">
                <a:solidFill>
                  <a:srgbClr val="1F1F1F"/>
                </a:solidFill>
                <a:effectLst/>
                <a:latin typeface="Google Sans"/>
              </a:rPr>
              <a:t>adalah</a:t>
            </a:r>
            <a:r>
              <a:rPr lang="en-US" sz="3200" b="0" i="0" dirty="0">
                <a:solidFill>
                  <a:srgbClr val="1F1F1F"/>
                </a:solidFill>
                <a:effectLst/>
                <a:latin typeface="Google Sans"/>
              </a:rPr>
              <a:t> </a:t>
            </a:r>
            <a:r>
              <a:rPr lang="en-US" sz="3200" b="0" i="0" dirty="0" err="1">
                <a:solidFill>
                  <a:srgbClr val="1F1F1F"/>
                </a:solidFill>
                <a:effectLst/>
                <a:latin typeface="Google Sans"/>
              </a:rPr>
              <a:t>protokol</a:t>
            </a:r>
            <a:r>
              <a:rPr lang="en-US" sz="3200" b="0" i="0" dirty="0">
                <a:solidFill>
                  <a:srgbClr val="1F1F1F"/>
                </a:solidFill>
                <a:effectLst/>
                <a:latin typeface="Google Sans"/>
              </a:rPr>
              <a:t> yang </a:t>
            </a:r>
            <a:r>
              <a:rPr lang="en-US" sz="3200" b="0" i="0" dirty="0" err="1">
                <a:solidFill>
                  <a:srgbClr val="1F1F1F"/>
                </a:solidFill>
                <a:effectLst/>
                <a:latin typeface="Google Sans"/>
              </a:rPr>
              <a:t>digunakan</a:t>
            </a:r>
            <a:r>
              <a:rPr lang="en-US" sz="3200" b="0" i="0" dirty="0">
                <a:solidFill>
                  <a:srgbClr val="1F1F1F"/>
                </a:solidFill>
                <a:effectLst/>
                <a:latin typeface="Google Sans"/>
              </a:rPr>
              <a:t> </a:t>
            </a:r>
            <a:r>
              <a:rPr lang="en-US" sz="3200" b="0" i="0" dirty="0" err="1">
                <a:solidFill>
                  <a:srgbClr val="1F1F1F"/>
                </a:solidFill>
                <a:effectLst/>
                <a:latin typeface="Google Sans"/>
              </a:rPr>
              <a:t>untuk</a:t>
            </a:r>
            <a:r>
              <a:rPr lang="en-US" sz="3200" b="0" i="0" dirty="0">
                <a:solidFill>
                  <a:srgbClr val="1F1F1F"/>
                </a:solidFill>
                <a:effectLst/>
                <a:latin typeface="Google Sans"/>
              </a:rPr>
              <a:t> </a:t>
            </a:r>
            <a:r>
              <a:rPr lang="en-US" sz="3200" b="0" i="0" dirty="0" err="1">
                <a:solidFill>
                  <a:srgbClr val="1F1F1F"/>
                </a:solidFill>
                <a:effectLst/>
                <a:latin typeface="Google Sans"/>
              </a:rPr>
              <a:t>menerjemahkan</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IP </a:t>
            </a:r>
            <a:r>
              <a:rPr lang="en-US" sz="3200" b="0" i="0" dirty="0" err="1">
                <a:solidFill>
                  <a:srgbClr val="1F1F1F"/>
                </a:solidFill>
                <a:effectLst/>
                <a:latin typeface="Google Sans"/>
              </a:rPr>
              <a:t>ke</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MAC.</a:t>
            </a:r>
          </a:p>
          <a:p>
            <a:pPr algn="l">
              <a:spcBef>
                <a:spcPts val="600"/>
              </a:spcBef>
              <a:spcAft>
                <a:spcPts val="600"/>
              </a:spcAft>
            </a:pPr>
            <a:r>
              <a:rPr lang="en-US" sz="3200" b="0" i="0" dirty="0">
                <a:solidFill>
                  <a:srgbClr val="1F1F1F"/>
                </a:solidFill>
                <a:effectLst/>
                <a:latin typeface="Google Sans"/>
              </a:rPr>
              <a:t>- Ketika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ingin</a:t>
            </a:r>
            <a:r>
              <a:rPr lang="en-US" sz="3200" b="0" i="0" dirty="0">
                <a:solidFill>
                  <a:srgbClr val="1F1F1F"/>
                </a:solidFill>
                <a:effectLst/>
                <a:latin typeface="Google Sans"/>
              </a:rPr>
              <a:t> </a:t>
            </a:r>
            <a:r>
              <a:rPr lang="en-US" sz="3200" b="0" i="0" dirty="0" err="1">
                <a:solidFill>
                  <a:srgbClr val="1F1F1F"/>
                </a:solidFill>
                <a:effectLst/>
                <a:latin typeface="Google Sans"/>
              </a:rPr>
              <a:t>mengirim</a:t>
            </a:r>
            <a:r>
              <a:rPr lang="en-US" sz="3200" b="0" i="0" dirty="0">
                <a:solidFill>
                  <a:srgbClr val="1F1F1F"/>
                </a:solidFill>
                <a:effectLst/>
                <a:latin typeface="Google Sans"/>
              </a:rPr>
              <a:t> </a:t>
            </a:r>
            <a:r>
              <a:rPr lang="en-US" sz="3200" b="0" i="0" dirty="0" err="1">
                <a:solidFill>
                  <a:srgbClr val="1F1F1F"/>
                </a:solidFill>
                <a:effectLst/>
                <a:latin typeface="Google Sans"/>
              </a:rPr>
              <a:t>paket</a:t>
            </a:r>
            <a:r>
              <a:rPr lang="en-US" sz="3200" b="0" i="0" dirty="0">
                <a:solidFill>
                  <a:srgbClr val="1F1F1F"/>
                </a:solidFill>
                <a:effectLst/>
                <a:latin typeface="Google Sans"/>
              </a:rPr>
              <a:t> </a:t>
            </a:r>
            <a:r>
              <a:rPr lang="en-US" sz="3200" b="0" i="0" dirty="0" err="1">
                <a:solidFill>
                  <a:srgbClr val="1F1F1F"/>
                </a:solidFill>
                <a:effectLst/>
                <a:latin typeface="Google Sans"/>
              </a:rPr>
              <a:t>ke</a:t>
            </a:r>
            <a:r>
              <a:rPr lang="en-US" sz="3200" b="0" i="0" dirty="0">
                <a:solidFill>
                  <a:srgbClr val="1F1F1F"/>
                </a:solidFill>
                <a:effectLst/>
                <a:latin typeface="Google Sans"/>
              </a:rPr>
              <a:t> </a:t>
            </a:r>
            <a:r>
              <a:rPr lang="en-US" sz="3200" b="0" i="0" dirty="0" err="1">
                <a:solidFill>
                  <a:srgbClr val="1F1F1F"/>
                </a:solidFill>
                <a:effectLst/>
                <a:latin typeface="Google Sans"/>
              </a:rPr>
              <a:t>perangkat</a:t>
            </a:r>
            <a:r>
              <a:rPr lang="en-US" sz="3200" b="0" i="0" dirty="0">
                <a:solidFill>
                  <a:srgbClr val="1F1F1F"/>
                </a:solidFill>
                <a:effectLst/>
                <a:latin typeface="Google Sans"/>
              </a:rPr>
              <a:t> lain, </a:t>
            </a:r>
            <a:r>
              <a:rPr lang="en-US" sz="3200" b="0" i="0" dirty="0" err="1">
                <a:solidFill>
                  <a:srgbClr val="1F1F1F"/>
                </a:solidFill>
                <a:effectLst/>
                <a:latin typeface="Google Sans"/>
              </a:rPr>
              <a:t>pertama-tama</a:t>
            </a:r>
            <a:r>
              <a:rPr lang="en-US" sz="3200" b="0" i="0" dirty="0">
                <a:solidFill>
                  <a:srgbClr val="1F1F1F"/>
                </a:solidFill>
                <a:effectLst/>
                <a:latin typeface="Google Sans"/>
              </a:rPr>
              <a:t> </a:t>
            </a:r>
            <a:r>
              <a:rPr lang="en-US" sz="3200" b="0" i="0" dirty="0" err="1">
                <a:solidFill>
                  <a:srgbClr val="1F1F1F"/>
                </a:solidFill>
                <a:effectLst/>
                <a:latin typeface="Google Sans"/>
              </a:rPr>
              <a:t>ia</a:t>
            </a:r>
            <a:r>
              <a:rPr lang="en-US" sz="3200" b="0" i="0" dirty="0">
                <a:solidFill>
                  <a:srgbClr val="1F1F1F"/>
                </a:solidFill>
                <a:effectLst/>
                <a:latin typeface="Google Sans"/>
              </a:rPr>
              <a:t> </a:t>
            </a:r>
            <a:r>
              <a:rPr lang="en-US" sz="3200" b="0" i="0" dirty="0" err="1">
                <a:solidFill>
                  <a:srgbClr val="1F1F1F"/>
                </a:solidFill>
                <a:effectLst/>
                <a:latin typeface="Google Sans"/>
              </a:rPr>
              <a:t>mencari</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IP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tujuan</a:t>
            </a:r>
            <a:r>
              <a:rPr lang="en-US" sz="3200" b="0" i="0" dirty="0">
                <a:solidFill>
                  <a:srgbClr val="1F1F1F"/>
                </a:solidFill>
                <a:effectLst/>
                <a:latin typeface="Google Sans"/>
              </a:rPr>
              <a:t> di </a:t>
            </a:r>
            <a:r>
              <a:rPr lang="en-US" sz="3200" b="0" i="0" dirty="0" err="1">
                <a:solidFill>
                  <a:srgbClr val="1F1F1F"/>
                </a:solidFill>
                <a:effectLst/>
                <a:latin typeface="Google Sans"/>
              </a:rPr>
              <a:t>tabel</a:t>
            </a:r>
            <a:r>
              <a:rPr lang="en-US" sz="3200" b="0" i="0" dirty="0">
                <a:solidFill>
                  <a:srgbClr val="1F1F1F"/>
                </a:solidFill>
                <a:effectLst/>
                <a:latin typeface="Google Sans"/>
              </a:rPr>
              <a:t> ARP-</a:t>
            </a:r>
            <a:r>
              <a:rPr lang="en-US" sz="3200" b="0" i="0" dirty="0" err="1">
                <a:solidFill>
                  <a:srgbClr val="1F1F1F"/>
                </a:solidFill>
                <a:effectLst/>
                <a:latin typeface="Google Sans"/>
              </a:rPr>
              <a:t>nya</a:t>
            </a:r>
            <a:r>
              <a:rPr lang="en-US" sz="3200" b="0" i="0" dirty="0">
                <a:solidFill>
                  <a:srgbClr val="1F1F1F"/>
                </a:solidFill>
                <a:effectLst/>
                <a:latin typeface="Google Sans"/>
              </a:rPr>
              <a:t>.</a:t>
            </a:r>
          </a:p>
          <a:p>
            <a:pPr algn="l">
              <a:spcBef>
                <a:spcPts val="600"/>
              </a:spcBef>
              <a:spcAft>
                <a:spcPts val="600"/>
              </a:spcAft>
            </a:pPr>
            <a:r>
              <a:rPr lang="en-US" sz="3200" b="0" i="0" dirty="0">
                <a:solidFill>
                  <a:srgbClr val="1F1F1F"/>
                </a:solidFill>
                <a:effectLst/>
                <a:latin typeface="Google Sans"/>
              </a:rPr>
              <a:t>- Jika </a:t>
            </a:r>
            <a:r>
              <a:rPr lang="en-US" sz="3200" b="0" i="0" dirty="0" err="1">
                <a:solidFill>
                  <a:srgbClr val="1F1F1F"/>
                </a:solidFill>
                <a:effectLst/>
                <a:latin typeface="Google Sans"/>
              </a:rPr>
              <a:t>alamat</a:t>
            </a:r>
            <a:r>
              <a:rPr lang="en-US" sz="3200" b="0" i="0" dirty="0">
                <a:solidFill>
                  <a:srgbClr val="1F1F1F"/>
                </a:solidFill>
                <a:effectLst/>
                <a:latin typeface="Google Sans"/>
              </a:rPr>
              <a:t> IP </a:t>
            </a:r>
            <a:r>
              <a:rPr lang="en-US" sz="3200" b="0" i="0" dirty="0" err="1">
                <a:solidFill>
                  <a:srgbClr val="1F1F1F"/>
                </a:solidFill>
                <a:effectLst/>
                <a:latin typeface="Google Sans"/>
              </a:rPr>
              <a:t>tidak</a:t>
            </a:r>
            <a:r>
              <a:rPr lang="en-US" sz="3200" b="0" i="0" dirty="0">
                <a:solidFill>
                  <a:srgbClr val="1F1F1F"/>
                </a:solidFill>
                <a:effectLst/>
                <a:latin typeface="Google Sans"/>
              </a:rPr>
              <a:t> </a:t>
            </a:r>
            <a:r>
              <a:rPr lang="en-US" sz="3200" b="0" i="0" dirty="0" err="1">
                <a:solidFill>
                  <a:srgbClr val="1F1F1F"/>
                </a:solidFill>
                <a:effectLst/>
                <a:latin typeface="Google Sans"/>
              </a:rPr>
              <a:t>ada</a:t>
            </a:r>
            <a:r>
              <a:rPr lang="en-US" sz="3200" b="0" i="0" dirty="0">
                <a:solidFill>
                  <a:srgbClr val="1F1F1F"/>
                </a:solidFill>
                <a:effectLst/>
                <a:latin typeface="Google Sans"/>
              </a:rPr>
              <a:t> di </a:t>
            </a:r>
            <a:r>
              <a:rPr lang="en-US" sz="3200" b="0" i="0" dirty="0" err="1">
                <a:solidFill>
                  <a:srgbClr val="1F1F1F"/>
                </a:solidFill>
                <a:effectLst/>
                <a:latin typeface="Google Sans"/>
              </a:rPr>
              <a:t>tabel</a:t>
            </a:r>
            <a:r>
              <a:rPr lang="en-US" sz="3200" b="0" i="0" dirty="0">
                <a:solidFill>
                  <a:srgbClr val="1F1F1F"/>
                </a:solidFill>
                <a:effectLst/>
                <a:latin typeface="Google Sans"/>
              </a:rPr>
              <a:t> ARP,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akan</a:t>
            </a:r>
            <a:r>
              <a:rPr lang="en-US" sz="3200" b="0" i="0" dirty="0">
                <a:solidFill>
                  <a:srgbClr val="1F1F1F"/>
                </a:solidFill>
                <a:effectLst/>
                <a:latin typeface="Google Sans"/>
              </a:rPr>
              <a:t> </a:t>
            </a:r>
            <a:r>
              <a:rPr lang="en-US" sz="3200" b="0" i="0" dirty="0" err="1">
                <a:solidFill>
                  <a:srgbClr val="1F1F1F"/>
                </a:solidFill>
                <a:effectLst/>
                <a:latin typeface="Google Sans"/>
              </a:rPr>
              <a:t>mengirim</a:t>
            </a:r>
            <a:r>
              <a:rPr lang="en-US" sz="3200" b="0" i="0" dirty="0">
                <a:solidFill>
                  <a:srgbClr val="1F1F1F"/>
                </a:solidFill>
                <a:effectLst/>
                <a:latin typeface="Google Sans"/>
              </a:rPr>
              <a:t> </a:t>
            </a:r>
            <a:r>
              <a:rPr lang="en-US" sz="3200" b="0" i="0" dirty="0" err="1">
                <a:solidFill>
                  <a:srgbClr val="1F1F1F"/>
                </a:solidFill>
                <a:effectLst/>
                <a:latin typeface="Google Sans"/>
              </a:rPr>
              <a:t>permintaan</a:t>
            </a:r>
            <a:r>
              <a:rPr lang="en-US" sz="3200" b="0" i="0" dirty="0">
                <a:solidFill>
                  <a:srgbClr val="1F1F1F"/>
                </a:solidFill>
                <a:effectLst/>
                <a:latin typeface="Google Sans"/>
              </a:rPr>
              <a:t> ARP.</a:t>
            </a:r>
          </a:p>
          <a:p>
            <a:pPr algn="l">
              <a:spcBef>
                <a:spcPts val="600"/>
              </a:spcBef>
              <a:spcAft>
                <a:spcPts val="600"/>
              </a:spcAft>
            </a:pPr>
            <a:r>
              <a:rPr lang="en-US" sz="3200" b="0" i="0" dirty="0">
                <a:solidFill>
                  <a:srgbClr val="1F1F1F"/>
                </a:solidFill>
                <a:effectLst/>
                <a:latin typeface="Google Sans"/>
              </a:rPr>
              <a:t>- </a:t>
            </a:r>
            <a:r>
              <a:rPr lang="en-US" sz="3200" b="0" i="0" dirty="0" err="1">
                <a:solidFill>
                  <a:srgbClr val="1F1F1F"/>
                </a:solidFill>
                <a:effectLst/>
                <a:latin typeface="Google Sans"/>
              </a:rPr>
              <a:t>Permintaan</a:t>
            </a:r>
            <a:r>
              <a:rPr lang="en-US" sz="3200" b="0" i="0" dirty="0">
                <a:solidFill>
                  <a:srgbClr val="1F1F1F"/>
                </a:solidFill>
                <a:effectLst/>
                <a:latin typeface="Google Sans"/>
              </a:rPr>
              <a:t> ARP </a:t>
            </a:r>
            <a:r>
              <a:rPr lang="en-US" sz="3200" b="0" i="0" dirty="0" err="1">
                <a:solidFill>
                  <a:srgbClr val="1F1F1F"/>
                </a:solidFill>
                <a:effectLst/>
                <a:latin typeface="Google Sans"/>
              </a:rPr>
              <a:t>meminta</a:t>
            </a:r>
            <a:r>
              <a:rPr lang="en-US" sz="3200" b="0" i="0" dirty="0">
                <a:solidFill>
                  <a:srgbClr val="1F1F1F"/>
                </a:solidFill>
                <a:effectLst/>
                <a:latin typeface="Google Sans"/>
              </a:rPr>
              <a:t> </a:t>
            </a:r>
            <a:r>
              <a:rPr lang="en-US" sz="3200" b="0" i="0" dirty="0" err="1">
                <a:solidFill>
                  <a:srgbClr val="1F1F1F"/>
                </a:solidFill>
                <a:effectLst/>
                <a:latin typeface="Google Sans"/>
              </a:rPr>
              <a:t>jaringan</a:t>
            </a:r>
            <a:r>
              <a:rPr lang="en-US" sz="3200" b="0" i="0" dirty="0">
                <a:solidFill>
                  <a:srgbClr val="1F1F1F"/>
                </a:solidFill>
                <a:effectLst/>
                <a:latin typeface="Google Sans"/>
              </a:rPr>
              <a:t> </a:t>
            </a:r>
            <a:r>
              <a:rPr lang="en-US" sz="3200" b="0" i="0" dirty="0" err="1">
                <a:solidFill>
                  <a:srgbClr val="1F1F1F"/>
                </a:solidFill>
                <a:effectLst/>
                <a:latin typeface="Google Sans"/>
              </a:rPr>
              <a:t>untuk</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MAC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dengan</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IP yang </a:t>
            </a:r>
            <a:r>
              <a:rPr lang="en-US" sz="3200" b="0" i="0" dirty="0" err="1">
                <a:solidFill>
                  <a:srgbClr val="1F1F1F"/>
                </a:solidFill>
                <a:effectLst/>
                <a:latin typeface="Google Sans"/>
              </a:rPr>
              <a:t>ditentukan</a:t>
            </a:r>
            <a:r>
              <a:rPr lang="en-US" sz="3200" b="0" i="0" dirty="0">
                <a:solidFill>
                  <a:srgbClr val="1F1F1F"/>
                </a:solidFill>
                <a:effectLst/>
                <a:latin typeface="Google Sans"/>
              </a:rPr>
              <a:t>.</a:t>
            </a:r>
          </a:p>
          <a:p>
            <a:pPr algn="l">
              <a:spcBef>
                <a:spcPts val="600"/>
              </a:spcBef>
              <a:spcAft>
                <a:spcPts val="600"/>
              </a:spcAft>
            </a:pPr>
            <a:r>
              <a:rPr lang="en-US" sz="3200" b="0" i="0" dirty="0">
                <a:solidFill>
                  <a:srgbClr val="1F1F1F"/>
                </a:solidFill>
                <a:effectLst/>
                <a:latin typeface="Google Sans"/>
              </a:rPr>
              <a:t>-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dengan</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IP yang </a:t>
            </a:r>
            <a:r>
              <a:rPr lang="en-US" sz="3200" b="0" i="0" dirty="0" err="1">
                <a:solidFill>
                  <a:srgbClr val="1F1F1F"/>
                </a:solidFill>
                <a:effectLst/>
                <a:latin typeface="Google Sans"/>
              </a:rPr>
              <a:t>ditentukan</a:t>
            </a:r>
            <a:r>
              <a:rPr lang="en-US" sz="3200" b="0" i="0" dirty="0">
                <a:solidFill>
                  <a:srgbClr val="1F1F1F"/>
                </a:solidFill>
                <a:effectLst/>
                <a:latin typeface="Google Sans"/>
              </a:rPr>
              <a:t> </a:t>
            </a:r>
            <a:r>
              <a:rPr lang="en-US" sz="3200" b="0" i="0" dirty="0" err="1">
                <a:solidFill>
                  <a:srgbClr val="1F1F1F"/>
                </a:solidFill>
                <a:effectLst/>
                <a:latin typeface="Google Sans"/>
              </a:rPr>
              <a:t>menanggapi</a:t>
            </a:r>
            <a:r>
              <a:rPr lang="en-US" sz="3200" b="0" i="0" dirty="0">
                <a:solidFill>
                  <a:srgbClr val="1F1F1F"/>
                </a:solidFill>
                <a:effectLst/>
                <a:latin typeface="Google Sans"/>
              </a:rPr>
              <a:t> </a:t>
            </a:r>
            <a:r>
              <a:rPr lang="en-US" sz="3200" b="0" i="0" dirty="0" err="1">
                <a:solidFill>
                  <a:srgbClr val="1F1F1F"/>
                </a:solidFill>
                <a:effectLst/>
                <a:latin typeface="Google Sans"/>
              </a:rPr>
              <a:t>dengan</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MAC-</a:t>
            </a:r>
            <a:r>
              <a:rPr lang="en-US" sz="3200" b="0" i="0" dirty="0" err="1">
                <a:solidFill>
                  <a:srgbClr val="1F1F1F"/>
                </a:solidFill>
                <a:effectLst/>
                <a:latin typeface="Google Sans"/>
              </a:rPr>
              <a:t>nya</a:t>
            </a:r>
            <a:r>
              <a:rPr lang="en-US" sz="3200" b="0" i="0" dirty="0">
                <a:solidFill>
                  <a:srgbClr val="1F1F1F"/>
                </a:solidFill>
                <a:effectLst/>
                <a:latin typeface="Google Sans"/>
              </a:rPr>
              <a:t>.</a:t>
            </a:r>
          </a:p>
          <a:p>
            <a:pPr algn="l">
              <a:spcBef>
                <a:spcPts val="600"/>
              </a:spcBef>
              <a:spcAft>
                <a:spcPts val="600"/>
              </a:spcAft>
            </a:pPr>
            <a:r>
              <a:rPr lang="en-US" sz="3200" b="0" i="0" dirty="0">
                <a:solidFill>
                  <a:srgbClr val="1F1F1F"/>
                </a:solidFill>
                <a:effectLst/>
                <a:latin typeface="Google Sans"/>
              </a:rPr>
              <a:t>-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pengirim</a:t>
            </a:r>
            <a:r>
              <a:rPr lang="en-US" sz="3200" b="0" i="0" dirty="0">
                <a:solidFill>
                  <a:srgbClr val="1F1F1F"/>
                </a:solidFill>
                <a:effectLst/>
                <a:latin typeface="Google Sans"/>
              </a:rPr>
              <a:t> </a:t>
            </a:r>
            <a:r>
              <a:rPr lang="en-US" sz="3200" b="0" i="0" dirty="0" err="1">
                <a:solidFill>
                  <a:srgbClr val="1F1F1F"/>
                </a:solidFill>
                <a:effectLst/>
                <a:latin typeface="Google Sans"/>
              </a:rPr>
              <a:t>kemudian</a:t>
            </a:r>
            <a:r>
              <a:rPr lang="en-US" sz="3200" b="0" i="0" dirty="0">
                <a:solidFill>
                  <a:srgbClr val="1F1F1F"/>
                </a:solidFill>
                <a:effectLst/>
                <a:latin typeface="Google Sans"/>
              </a:rPr>
              <a:t> </a:t>
            </a:r>
            <a:r>
              <a:rPr lang="en-US" sz="3200" b="0" i="0" dirty="0" err="1">
                <a:solidFill>
                  <a:srgbClr val="1F1F1F"/>
                </a:solidFill>
                <a:effectLst/>
                <a:latin typeface="Google Sans"/>
              </a:rPr>
              <a:t>memperbarui</a:t>
            </a:r>
            <a:r>
              <a:rPr lang="en-US" sz="3200" b="0" i="0" dirty="0">
                <a:solidFill>
                  <a:srgbClr val="1F1F1F"/>
                </a:solidFill>
                <a:effectLst/>
                <a:latin typeface="Google Sans"/>
              </a:rPr>
              <a:t> </a:t>
            </a:r>
            <a:r>
              <a:rPr lang="en-US" sz="3200" b="0" i="0" dirty="0" err="1">
                <a:solidFill>
                  <a:srgbClr val="1F1F1F"/>
                </a:solidFill>
                <a:effectLst/>
                <a:latin typeface="Google Sans"/>
              </a:rPr>
              <a:t>tabel</a:t>
            </a:r>
            <a:r>
              <a:rPr lang="en-US" sz="3200" b="0" i="0" dirty="0">
                <a:solidFill>
                  <a:srgbClr val="1F1F1F"/>
                </a:solidFill>
                <a:effectLst/>
                <a:latin typeface="Google Sans"/>
              </a:rPr>
              <a:t> ARP-</a:t>
            </a:r>
            <a:r>
              <a:rPr lang="en-US" sz="3200" b="0" i="0" dirty="0" err="1">
                <a:solidFill>
                  <a:srgbClr val="1F1F1F"/>
                </a:solidFill>
                <a:effectLst/>
                <a:latin typeface="Google Sans"/>
              </a:rPr>
              <a:t>nya</a:t>
            </a:r>
            <a:r>
              <a:rPr lang="en-US" sz="3200" b="0" i="0" dirty="0">
                <a:solidFill>
                  <a:srgbClr val="1F1F1F"/>
                </a:solidFill>
                <a:effectLst/>
                <a:latin typeface="Google Sans"/>
              </a:rPr>
              <a:t> </a:t>
            </a:r>
            <a:r>
              <a:rPr lang="en-US" sz="3200" b="0" i="0" dirty="0" err="1">
                <a:solidFill>
                  <a:srgbClr val="1F1F1F"/>
                </a:solidFill>
                <a:effectLst/>
                <a:latin typeface="Google Sans"/>
              </a:rPr>
              <a:t>dengan</a:t>
            </a:r>
            <a:r>
              <a:rPr lang="en-US" sz="3200" b="0" i="0" dirty="0">
                <a:solidFill>
                  <a:srgbClr val="1F1F1F"/>
                </a:solidFill>
                <a:effectLst/>
                <a:latin typeface="Google Sans"/>
              </a:rPr>
              <a:t> </a:t>
            </a:r>
            <a:r>
              <a:rPr lang="en-US" sz="3200" b="0" i="0" dirty="0" err="1">
                <a:solidFill>
                  <a:srgbClr val="1F1F1F"/>
                </a:solidFill>
                <a:effectLst/>
                <a:latin typeface="Google Sans"/>
              </a:rPr>
              <a:t>informasi</a:t>
            </a:r>
            <a:r>
              <a:rPr lang="en-US" sz="3200" b="0" i="0" dirty="0">
                <a:solidFill>
                  <a:srgbClr val="1F1F1F"/>
                </a:solidFill>
                <a:effectLst/>
                <a:latin typeface="Google Sans"/>
              </a:rPr>
              <a:t> yang baru </a:t>
            </a:r>
            <a:r>
              <a:rPr lang="en-US" sz="3200" b="0" i="0" dirty="0" err="1">
                <a:solidFill>
                  <a:srgbClr val="1F1F1F"/>
                </a:solidFill>
                <a:effectLst/>
                <a:latin typeface="Google Sans"/>
              </a:rPr>
              <a:t>dipelajari</a:t>
            </a:r>
            <a:r>
              <a:rPr lang="en-US" sz="3200" b="0" i="0" dirty="0">
                <a:solidFill>
                  <a:srgbClr val="1F1F1F"/>
                </a:solidFill>
                <a:effectLst/>
                <a:latin typeface="Google Sans"/>
              </a:rPr>
              <a:t> dan </a:t>
            </a:r>
            <a:r>
              <a:rPr lang="en-US" sz="3200" b="0" i="0" dirty="0" err="1">
                <a:solidFill>
                  <a:srgbClr val="1F1F1F"/>
                </a:solidFill>
                <a:effectLst/>
                <a:latin typeface="Google Sans"/>
              </a:rPr>
              <a:t>mengirim</a:t>
            </a:r>
            <a:r>
              <a:rPr lang="en-US" sz="3200" b="0" i="0" dirty="0">
                <a:solidFill>
                  <a:srgbClr val="1F1F1F"/>
                </a:solidFill>
                <a:effectLst/>
                <a:latin typeface="Google Sans"/>
              </a:rPr>
              <a:t> </a:t>
            </a:r>
            <a:r>
              <a:rPr lang="en-US" sz="3200" b="0" i="0" dirty="0" err="1">
                <a:solidFill>
                  <a:srgbClr val="1F1F1F"/>
                </a:solidFill>
                <a:effectLst/>
                <a:latin typeface="Google Sans"/>
              </a:rPr>
              <a:t>paket</a:t>
            </a:r>
            <a:r>
              <a:rPr lang="en-US" sz="3200" b="0" i="0" dirty="0">
                <a:solidFill>
                  <a:srgbClr val="1F1F1F"/>
                </a:solidFill>
                <a:effectLst/>
                <a:latin typeface="Google Sans"/>
              </a:rPr>
              <a:t> </a:t>
            </a:r>
            <a:r>
              <a:rPr lang="en-US" sz="3200" b="0" i="0" dirty="0" err="1">
                <a:solidFill>
                  <a:srgbClr val="1F1F1F"/>
                </a:solidFill>
                <a:effectLst/>
                <a:latin typeface="Google Sans"/>
              </a:rPr>
              <a:t>ke</a:t>
            </a:r>
            <a:r>
              <a:rPr lang="en-US" sz="3200" b="0" i="0" dirty="0">
                <a:solidFill>
                  <a:srgbClr val="1F1F1F"/>
                </a:solidFill>
                <a:effectLst/>
                <a:latin typeface="Google Sans"/>
              </a:rPr>
              <a:t> </a:t>
            </a:r>
            <a:r>
              <a:rPr lang="en-US" sz="3200" b="0" i="0" dirty="0" err="1">
                <a:solidFill>
                  <a:srgbClr val="1F1F1F"/>
                </a:solidFill>
                <a:effectLst/>
                <a:latin typeface="Google Sans"/>
              </a:rPr>
              <a:t>alamat</a:t>
            </a:r>
            <a:r>
              <a:rPr lang="en-US" sz="3200" b="0" i="0" dirty="0">
                <a:solidFill>
                  <a:srgbClr val="1F1F1F"/>
                </a:solidFill>
                <a:effectLst/>
                <a:latin typeface="Google Sans"/>
              </a:rPr>
              <a:t> MAC </a:t>
            </a:r>
            <a:r>
              <a:rPr lang="en-US" sz="3200" b="0" i="0" dirty="0" err="1">
                <a:solidFill>
                  <a:srgbClr val="1F1F1F"/>
                </a:solidFill>
                <a:effectLst/>
                <a:latin typeface="Google Sans"/>
              </a:rPr>
              <a:t>perangkat</a:t>
            </a:r>
            <a:r>
              <a:rPr lang="en-US" sz="3200" b="0" i="0" dirty="0">
                <a:solidFill>
                  <a:srgbClr val="1F1F1F"/>
                </a:solidFill>
                <a:effectLst/>
                <a:latin typeface="Google Sans"/>
              </a:rPr>
              <a:t> </a:t>
            </a:r>
            <a:r>
              <a:rPr lang="en-US" sz="3200" b="0" i="0" dirty="0" err="1">
                <a:solidFill>
                  <a:srgbClr val="1F1F1F"/>
                </a:solidFill>
                <a:effectLst/>
                <a:latin typeface="Google Sans"/>
              </a:rPr>
              <a:t>tujuan</a:t>
            </a:r>
            <a:r>
              <a:rPr lang="en-US" sz="3200" b="0" i="0" dirty="0">
                <a:solidFill>
                  <a:srgbClr val="1F1F1F"/>
                </a:solidFill>
                <a:effectLst/>
                <a:latin typeface="Google Sans"/>
              </a:rPr>
              <a:t>.</a:t>
            </a:r>
          </a:p>
        </p:txBody>
      </p:sp>
      <p:pic>
        <p:nvPicPr>
          <p:cNvPr id="4100" name="Picture 4" descr="Address Resolution Protocol (ARP) | Cisco networking">
            <a:extLst>
              <a:ext uri="{FF2B5EF4-FFF2-40B4-BE49-F238E27FC236}">
                <a16:creationId xmlns:a16="http://schemas.microsoft.com/office/drawing/2014/main" id="{EFB9EF8C-30B9-0693-42CC-E670789E0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183129"/>
            <a:ext cx="5867637" cy="293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155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2175309" y="982640"/>
            <a:ext cx="6351471" cy="4835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err="1"/>
              <a:t>Pengubahan</a:t>
            </a:r>
            <a:r>
              <a:rPr lang="en-US" sz="2400" dirty="0"/>
              <a:t> MAC address </a:t>
            </a:r>
            <a:r>
              <a:rPr lang="en-US" sz="2400" dirty="0" err="1"/>
              <a:t>secara</a:t>
            </a:r>
            <a:r>
              <a:rPr lang="en-US" sz="2400" dirty="0"/>
              <a:t> random</a:t>
            </a:r>
          </a:p>
        </p:txBody>
      </p:sp>
      <p:pic>
        <p:nvPicPr>
          <p:cNvPr id="7170" name="Picture 2" descr="Mathy Vanhoef: How MAC Address Randomization Works on Windows 10">
            <a:extLst>
              <a:ext uri="{FF2B5EF4-FFF2-40B4-BE49-F238E27FC236}">
                <a16:creationId xmlns:a16="http://schemas.microsoft.com/office/drawing/2014/main" id="{CC9DC345-34A5-ADB0-EAF5-429D99723E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134" y="2133123"/>
            <a:ext cx="5160646" cy="275177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ow to handle randomized MAC addresses on Android 9+ and iOS 14+ - KB &amp;  Manual - ADAMnetworks">
            <a:extLst>
              <a:ext uri="{FF2B5EF4-FFF2-40B4-BE49-F238E27FC236}">
                <a16:creationId xmlns:a16="http://schemas.microsoft.com/office/drawing/2014/main" id="{D1842845-2070-FB89-A99F-3CB22752986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67" b="11500"/>
          <a:stretch/>
        </p:blipFill>
        <p:spPr bwMode="auto">
          <a:xfrm>
            <a:off x="6683633" y="1466170"/>
            <a:ext cx="2550918" cy="46031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6C3BAB-8347-863D-A869-FACAC5649997}"/>
              </a:ext>
            </a:extLst>
          </p:cNvPr>
          <p:cNvPicPr>
            <a:picLocks noChangeAspect="1"/>
          </p:cNvPicPr>
          <p:nvPr/>
        </p:nvPicPr>
        <p:blipFill>
          <a:blip r:embed="rId5"/>
          <a:stretch>
            <a:fillRect/>
          </a:stretch>
        </p:blipFill>
        <p:spPr>
          <a:xfrm>
            <a:off x="9220169" y="1161030"/>
            <a:ext cx="2743235" cy="4908300"/>
          </a:xfrm>
          <a:prstGeom prst="rect">
            <a:avLst/>
          </a:prstGeom>
        </p:spPr>
      </p:pic>
    </p:spTree>
    <p:extLst>
      <p:ext uri="{BB962C8B-B14F-4D97-AF65-F5344CB8AC3E}">
        <p14:creationId xmlns:p14="http://schemas.microsoft.com/office/powerpoint/2010/main" val="1956583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pic>
        <p:nvPicPr>
          <p:cNvPr id="9218" name="Picture 2" descr="All you want to know about the MAC address | FAQ | MAC Address Vendor Lookup">
            <a:extLst>
              <a:ext uri="{FF2B5EF4-FFF2-40B4-BE49-F238E27FC236}">
                <a16:creationId xmlns:a16="http://schemas.microsoft.com/office/drawing/2014/main" id="{57995D54-5D7A-91B1-DFE1-4F6C9AE08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 y="1774211"/>
            <a:ext cx="5564188" cy="408589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Get ESP32/ESP8266 MAC Address and Change It (Arduino IDE) | Random Nerd  Tutorials">
            <a:extLst>
              <a:ext uri="{FF2B5EF4-FFF2-40B4-BE49-F238E27FC236}">
                <a16:creationId xmlns:a16="http://schemas.microsoft.com/office/drawing/2014/main" id="{E05D6371-7622-3E63-3D2B-BA1742B80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2044" y="2697492"/>
            <a:ext cx="5601703" cy="22393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1D143243-9586-D0C1-E7E9-E5AFAE1135B8}"/>
              </a:ext>
            </a:extLst>
          </p:cNvPr>
          <p:cNvSpPr txBox="1">
            <a:spLocks/>
          </p:cNvSpPr>
          <p:nvPr/>
        </p:nvSpPr>
        <p:spPr>
          <a:xfrm>
            <a:off x="3954780" y="982640"/>
            <a:ext cx="4572000" cy="483530"/>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err="1"/>
              <a:t>Pengubahan</a:t>
            </a:r>
            <a:r>
              <a:rPr lang="en-US" sz="2400" dirty="0"/>
              <a:t> MAC address </a:t>
            </a:r>
            <a:r>
              <a:rPr lang="en-US" sz="2400" dirty="0" err="1"/>
              <a:t>secara</a:t>
            </a:r>
            <a:r>
              <a:rPr lang="en-US" sz="2400" dirty="0"/>
              <a:t> manual</a:t>
            </a:r>
          </a:p>
        </p:txBody>
      </p:sp>
    </p:spTree>
    <p:extLst>
      <p:ext uri="{BB962C8B-B14F-4D97-AF65-F5344CB8AC3E}">
        <p14:creationId xmlns:p14="http://schemas.microsoft.com/office/powerpoint/2010/main" val="3396174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0C571-7A3B-58AF-C3CF-198A685CAC4F}"/>
              </a:ext>
            </a:extLst>
          </p:cNvPr>
          <p:cNvSpPr>
            <a:spLocks noGrp="1"/>
          </p:cNvSpPr>
          <p:nvPr>
            <p:ph type="title"/>
          </p:nvPr>
        </p:nvSpPr>
        <p:spPr/>
        <p:txBody>
          <a:bodyPr/>
          <a:lstStyle/>
          <a:p>
            <a:r>
              <a:rPr lang="en-US" dirty="0" err="1"/>
              <a:t>Rumusan</a:t>
            </a:r>
            <a:r>
              <a:rPr lang="en-US" dirty="0"/>
              <a:t> </a:t>
            </a:r>
            <a:r>
              <a:rPr lang="en-US" dirty="0" err="1"/>
              <a:t>Masalah</a:t>
            </a:r>
            <a:endParaRPr lang="en-US" dirty="0"/>
          </a:p>
        </p:txBody>
      </p:sp>
      <p:sp>
        <p:nvSpPr>
          <p:cNvPr id="3" name="Text Placeholder 2">
            <a:extLst>
              <a:ext uri="{FF2B5EF4-FFF2-40B4-BE49-F238E27FC236}">
                <a16:creationId xmlns:a16="http://schemas.microsoft.com/office/drawing/2014/main" id="{0A02625B-12DE-A14F-795E-A68DC1D73F4F}"/>
              </a:ext>
            </a:extLst>
          </p:cNvPr>
          <p:cNvSpPr>
            <a:spLocks noGrp="1"/>
          </p:cNvSpPr>
          <p:nvPr>
            <p:ph type="body" idx="1"/>
          </p:nvPr>
        </p:nvSpPr>
        <p:spPr/>
        <p:txBody>
          <a:bodyPr>
            <a:normAutofit/>
          </a:bodyPr>
          <a:lstStyle/>
          <a:p>
            <a:pPr marL="50800" indent="0">
              <a:buNone/>
            </a:pPr>
            <a:r>
              <a:rPr lang="id-ID" sz="2400" dirty="0">
                <a:effectLst/>
                <a:latin typeface="Times New Roman" panose="02020603050405020304" pitchFamily="18" charset="0"/>
                <a:ea typeface="Yu Mincho" panose="02020400000000000000" pitchFamily="18" charset="-128"/>
                <a:cs typeface="Times New Roman" panose="02020603050405020304" pitchFamily="18" charset="0"/>
              </a:rPr>
              <a:t>Meskipun MAC Address umumnya tidak dapat diubah, namun beberapa perangkat bahkan manufaktur boleh merubah alamat yang sudah bersifat hard-coded tersebut. Dengan mengubah MAC Address, identitas perangkat secara fisik juga berubah. (Cardenas, Edgar D., 2013) Dengan mengubah 24-bit pertama, maka perangkat tersebut dapat memanipulasi kode penerbit perangkat yang sebenarnya. Beberapa penerbit perangkat tersebut, khususnya dengan sistem operasi (OS) dan dukungan driver Network Interface Card (NIC) terbaru yang memperbolehkan mengubah MAC address demi tujuan anonimitas penggunanya. Tetapi jika MAC address perangkat tersebut memiliki address yang sama dengan perangkat lain dalam suatu jaringan yang sama, maka secara teoritis akan menimbulkan masalah pada jaringan tersebut.</a:t>
            </a:r>
            <a:endParaRPr lang="en-US" sz="3600" dirty="0"/>
          </a:p>
        </p:txBody>
      </p:sp>
    </p:spTree>
    <p:extLst>
      <p:ext uri="{BB962C8B-B14F-4D97-AF65-F5344CB8AC3E}">
        <p14:creationId xmlns:p14="http://schemas.microsoft.com/office/powerpoint/2010/main" val="3872428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err="1"/>
              <a:t>Tujuan</a:t>
            </a:r>
            <a:r>
              <a:rPr lang="en-US" sz="2400" dirty="0"/>
              <a:t> dan </a:t>
            </a:r>
            <a:r>
              <a:rPr lang="en-US" sz="2400" dirty="0" err="1"/>
              <a:t>manfaat</a:t>
            </a:r>
            <a:r>
              <a:rPr lang="en-US" sz="2400" dirty="0"/>
              <a:t> </a:t>
            </a:r>
            <a:r>
              <a:rPr lang="en-US" sz="2400" dirty="0" err="1"/>
              <a:t>penelitian</a:t>
            </a:r>
            <a:endParaRPr lang="en-US" sz="2400" dirty="0"/>
          </a:p>
        </p:txBody>
      </p:sp>
      <p:sp>
        <p:nvSpPr>
          <p:cNvPr id="2" name="Title 3">
            <a:extLst>
              <a:ext uri="{FF2B5EF4-FFF2-40B4-BE49-F238E27FC236}">
                <a16:creationId xmlns:a16="http://schemas.microsoft.com/office/drawing/2014/main" id="{A728B4CC-2D02-E667-427B-66C409DB665A}"/>
              </a:ext>
            </a:extLst>
          </p:cNvPr>
          <p:cNvSpPr txBox="1">
            <a:spLocks/>
          </p:cNvSpPr>
          <p:nvPr/>
        </p:nvSpPr>
        <p:spPr>
          <a:xfrm>
            <a:off x="514350" y="3137537"/>
            <a:ext cx="11325298" cy="249324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err="1"/>
              <a:t>Mengetahui</a:t>
            </a:r>
            <a:r>
              <a:rPr lang="en-US" sz="2400" dirty="0"/>
              <a:t> </a:t>
            </a:r>
            <a:r>
              <a:rPr lang="en-US" sz="2400" dirty="0" err="1"/>
              <a:t>dampak</a:t>
            </a:r>
            <a:r>
              <a:rPr lang="en-US" sz="2400" dirty="0"/>
              <a:t> yang </a:t>
            </a:r>
            <a:r>
              <a:rPr lang="en-US" sz="2400" dirty="0" err="1"/>
              <a:t>ditimbulkan</a:t>
            </a:r>
            <a:r>
              <a:rPr lang="en-US" sz="2400" dirty="0"/>
              <a:t> pada </a:t>
            </a:r>
            <a:r>
              <a:rPr lang="en-US" sz="2400" dirty="0" err="1"/>
              <a:t>jaringan</a:t>
            </a:r>
            <a:r>
              <a:rPr lang="en-US" sz="2400" dirty="0"/>
              <a:t> </a:t>
            </a:r>
            <a:r>
              <a:rPr lang="en-US" sz="2400" dirty="0" err="1"/>
              <a:t>apabila</a:t>
            </a:r>
            <a:r>
              <a:rPr lang="en-US" sz="2400" dirty="0"/>
              <a:t> </a:t>
            </a:r>
            <a:r>
              <a:rPr lang="en-US" sz="2400" dirty="0" err="1"/>
              <a:t>terjadi</a:t>
            </a:r>
            <a:r>
              <a:rPr lang="en-US" sz="2400" dirty="0"/>
              <a:t> </a:t>
            </a:r>
            <a:r>
              <a:rPr lang="en-US" sz="2400" dirty="0" err="1"/>
              <a:t>kesamaan</a:t>
            </a:r>
            <a:r>
              <a:rPr lang="en-US" sz="2400" dirty="0"/>
              <a:t> MAC Address </a:t>
            </a:r>
            <a:r>
              <a:rPr lang="en-US" sz="2400" dirty="0" err="1"/>
              <a:t>atau</a:t>
            </a:r>
            <a:r>
              <a:rPr lang="en-US" sz="2400" dirty="0"/>
              <a:t> </a:t>
            </a:r>
            <a:r>
              <a:rPr lang="en-US" sz="2400" dirty="0" err="1"/>
              <a:t>disebut</a:t>
            </a:r>
            <a:r>
              <a:rPr lang="en-US" sz="2400" dirty="0"/>
              <a:t> juga </a:t>
            </a:r>
            <a:r>
              <a:rPr lang="en-US" sz="2400" dirty="0" err="1"/>
              <a:t>dengan</a:t>
            </a:r>
            <a:r>
              <a:rPr lang="en-US" sz="2400" dirty="0"/>
              <a:t> MAC Address collision.</a:t>
            </a:r>
            <a:br>
              <a:rPr lang="en-US" sz="2400" dirty="0"/>
            </a:br>
            <a:br>
              <a:rPr lang="en-US" sz="2400" dirty="0"/>
            </a:br>
            <a:r>
              <a:rPr lang="en-US" sz="2400" dirty="0"/>
              <a:t>Hasil data </a:t>
            </a:r>
            <a:r>
              <a:rPr lang="en-US" sz="2400" dirty="0" err="1"/>
              <a:t>berpotensi</a:t>
            </a:r>
            <a:r>
              <a:rPr lang="en-US" sz="2400" dirty="0"/>
              <a:t> </a:t>
            </a:r>
            <a:r>
              <a:rPr lang="en-US" sz="2400" dirty="0" err="1"/>
              <a:t>dapat</a:t>
            </a:r>
            <a:r>
              <a:rPr lang="en-US" sz="2400" dirty="0"/>
              <a:t> </a:t>
            </a:r>
            <a:r>
              <a:rPr lang="en-US" sz="2400" dirty="0" err="1"/>
              <a:t>diimplementasikan</a:t>
            </a:r>
            <a:r>
              <a:rPr lang="en-US" sz="2400" dirty="0"/>
              <a:t> </a:t>
            </a:r>
            <a:r>
              <a:rPr lang="en-US" sz="2400" dirty="0" err="1"/>
              <a:t>sebagai</a:t>
            </a:r>
            <a:r>
              <a:rPr lang="en-US" sz="2400" dirty="0"/>
              <a:t> </a:t>
            </a:r>
            <a:r>
              <a:rPr lang="en-US" sz="2400" dirty="0" err="1"/>
              <a:t>indikator</a:t>
            </a:r>
            <a:r>
              <a:rPr lang="en-US" sz="2400" dirty="0"/>
              <a:t> MAC address collision </a:t>
            </a:r>
            <a:r>
              <a:rPr lang="en-US" sz="2400" dirty="0" err="1"/>
              <a:t>dalam</a:t>
            </a:r>
            <a:r>
              <a:rPr lang="en-US" sz="2400" dirty="0"/>
              <a:t> </a:t>
            </a:r>
            <a:r>
              <a:rPr lang="en-US" sz="2400" dirty="0" err="1"/>
              <a:t>suatu</a:t>
            </a:r>
            <a:r>
              <a:rPr lang="en-US" sz="2400" dirty="0"/>
              <a:t> </a:t>
            </a:r>
            <a:r>
              <a:rPr lang="en-US" sz="2400" dirty="0" err="1"/>
              <a:t>jaringan</a:t>
            </a:r>
            <a:endParaRPr lang="en-US" sz="2400" dirty="0"/>
          </a:p>
        </p:txBody>
      </p:sp>
    </p:spTree>
    <p:extLst>
      <p:ext uri="{BB962C8B-B14F-4D97-AF65-F5344CB8AC3E}">
        <p14:creationId xmlns:p14="http://schemas.microsoft.com/office/powerpoint/2010/main" val="420776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Pendahuluan</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Batasan </a:t>
            </a:r>
            <a:r>
              <a:rPr lang="en-US" sz="2400" dirty="0" err="1"/>
              <a:t>Masalah</a:t>
            </a:r>
            <a:endParaRPr lang="en-US" sz="2400" dirty="0"/>
          </a:p>
        </p:txBody>
      </p:sp>
      <p:sp>
        <p:nvSpPr>
          <p:cNvPr id="13" name="TextBox 12">
            <a:extLst>
              <a:ext uri="{FF2B5EF4-FFF2-40B4-BE49-F238E27FC236}">
                <a16:creationId xmlns:a16="http://schemas.microsoft.com/office/drawing/2014/main" id="{E6A48805-E9DA-F574-EE81-F4593135C706}"/>
              </a:ext>
            </a:extLst>
          </p:cNvPr>
          <p:cNvSpPr txBox="1"/>
          <p:nvPr/>
        </p:nvSpPr>
        <p:spPr>
          <a:xfrm>
            <a:off x="412171" y="2137750"/>
            <a:ext cx="6871855" cy="4258923"/>
          </a:xfrm>
          <a:prstGeom prst="rect">
            <a:avLst/>
          </a:prstGeom>
          <a:noFill/>
        </p:spPr>
        <p:txBody>
          <a:bodyPr wrap="square">
            <a:spAutoFit/>
          </a:bodyPr>
          <a:lstStyle/>
          <a:p>
            <a:pPr marL="342900" marR="0" lvl="0" indent="-342900" algn="just">
              <a:lnSpc>
                <a:spcPct val="150000"/>
              </a:lnSpc>
              <a:spcBef>
                <a:spcPts val="0"/>
              </a:spcBef>
              <a:spcAft>
                <a:spcPts val="0"/>
              </a:spcAft>
              <a:buFont typeface="+mj-lt"/>
              <a:buAutoNum type="arabicPeriod"/>
            </a:pP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Pengujian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dilakukan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dengan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perangkat</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yang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mendukung</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penggantian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MAC Address</a:t>
            </a:r>
            <a:r>
              <a:rPr lang="id-ID" dirty="0">
                <a:effectLst/>
                <a:latin typeface="Times New Roman" panose="02020603050405020304" pitchFamily="18" charset="0"/>
                <a:ea typeface="Yu Mincho" panose="02020400000000000000" pitchFamily="18" charset="-128"/>
                <a:cs typeface="Times New Roman" panose="02020603050405020304" pitchFamily="18" charset="0"/>
              </a:rPr>
              <a:t>.</a:t>
            </a:r>
            <a:endParaRPr lang="en-US" dirty="0">
              <a:effectLst/>
              <a:latin typeface="Times New Roman" panose="02020603050405020304" pitchFamily="18" charset="0"/>
              <a:ea typeface="Yu Mincho" panose="02020400000000000000" pitchFamily="18" charset="-128"/>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Pengujian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dilakukan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dengan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menggunakan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simulasi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pada virtual machine. Wireshark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tidak</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dapat</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mengamati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aliran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data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dari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dua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buah</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VM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karena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latin typeface="Times New Roman" panose="02020603050405020304" pitchFamily="18" charset="0"/>
                <a:ea typeface="Yu Mincho" panose="02020400000000000000" pitchFamily="18" charset="-128"/>
                <a:cs typeface="Times New Roman" panose="02020603050405020304" pitchFamily="18" charset="0"/>
              </a:rPr>
              <a:t>tipe</a:t>
            </a:r>
            <a:r>
              <a:rPr lang="en-US" dirty="0">
                <a:latin typeface="Times New Roman" panose="02020603050405020304" pitchFamily="18" charset="0"/>
                <a:ea typeface="Yu Mincho" panose="02020400000000000000" pitchFamily="18" charset="-128"/>
                <a:cs typeface="Times New Roman" panose="02020603050405020304" pitchFamily="18" charset="0"/>
              </a:rPr>
              <a:t> </a:t>
            </a:r>
            <a:r>
              <a:rPr lang="en-US" dirty="0" err="1">
                <a:latin typeface="Times New Roman" panose="02020603050405020304" pitchFamily="18" charset="0"/>
                <a:ea typeface="Yu Mincho" panose="02020400000000000000" pitchFamily="18" charset="-128"/>
                <a:cs typeface="Times New Roman" panose="02020603050405020304" pitchFamily="18" charset="0"/>
              </a:rPr>
              <a:t>jaringan</a:t>
            </a:r>
            <a:r>
              <a:rPr lang="en-US" dirty="0">
                <a:latin typeface="Times New Roman" panose="02020603050405020304" pitchFamily="18" charset="0"/>
                <a:ea typeface="Yu Mincho" panose="02020400000000000000" pitchFamily="18" charset="-128"/>
                <a:cs typeface="Times New Roman" panose="02020603050405020304" pitchFamily="18" charset="0"/>
              </a:rPr>
              <a:t> </a:t>
            </a:r>
            <a:r>
              <a:rPr lang="en-US" i="1" dirty="0">
                <a:latin typeface="Times New Roman" panose="02020603050405020304" pitchFamily="18" charset="0"/>
                <a:ea typeface="Yu Mincho" panose="02020400000000000000" pitchFamily="18" charset="-128"/>
                <a:cs typeface="Times New Roman" panose="02020603050405020304" pitchFamily="18" charset="0"/>
              </a:rPr>
              <a:t>internal network</a:t>
            </a:r>
            <a:r>
              <a:rPr lang="en-US" dirty="0">
                <a:latin typeface="Times New Roman" panose="02020603050405020304" pitchFamily="18" charset="0"/>
                <a:ea typeface="Yu Mincho" panose="02020400000000000000" pitchFamily="18" charset="-128"/>
                <a:cs typeface="Times New Roman" panose="02020603050405020304" pitchFamily="18" charset="0"/>
              </a:rPr>
              <a:t> VirtualBox </a:t>
            </a:r>
            <a:r>
              <a:rPr lang="en-US" dirty="0" err="1">
                <a:latin typeface="Times New Roman" panose="02020603050405020304" pitchFamily="18" charset="0"/>
                <a:ea typeface="Yu Mincho" panose="02020400000000000000" pitchFamily="18" charset="-128"/>
                <a:cs typeface="Times New Roman" panose="02020603050405020304" pitchFamily="18" charset="0"/>
              </a:rPr>
              <a:t>menggunakan</a:t>
            </a:r>
            <a:r>
              <a:rPr lang="en-US" dirty="0">
                <a:latin typeface="Times New Roman" panose="02020603050405020304" pitchFamily="18" charset="0"/>
                <a:ea typeface="Yu Mincho" panose="02020400000000000000" pitchFamily="18" charset="-128"/>
                <a:cs typeface="Times New Roman" panose="02020603050405020304" pitchFamily="18" charset="0"/>
              </a:rPr>
              <a:t> switch, </a:t>
            </a:r>
            <a:r>
              <a:rPr lang="en-US" dirty="0" err="1">
                <a:latin typeface="Times New Roman" panose="02020603050405020304" pitchFamily="18" charset="0"/>
                <a:ea typeface="Yu Mincho" panose="02020400000000000000" pitchFamily="18" charset="-128"/>
                <a:cs typeface="Times New Roman" panose="02020603050405020304" pitchFamily="18" charset="0"/>
              </a:rPr>
              <a:t>bukan</a:t>
            </a:r>
            <a:r>
              <a:rPr lang="en-US" dirty="0">
                <a:latin typeface="Times New Roman" panose="02020603050405020304" pitchFamily="18" charset="0"/>
                <a:ea typeface="Yu Mincho" panose="02020400000000000000" pitchFamily="18" charset="-128"/>
                <a:cs typeface="Times New Roman" panose="02020603050405020304" pitchFamily="18" charset="0"/>
              </a:rPr>
              <a:t> hub.</a:t>
            </a:r>
            <a:endParaRPr lang="en-US" dirty="0">
              <a:effectLst/>
              <a:latin typeface="Calibri" panose="020F0502020204030204" pitchFamily="34" charset="0"/>
              <a:ea typeface="Yu Mincho" panose="02020400000000000000" pitchFamily="18" charset="-128"/>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id-ID" dirty="0">
                <a:effectLst/>
                <a:latin typeface="Times New Roman" panose="02020603050405020304" pitchFamily="18" charset="0"/>
                <a:ea typeface="Yu Mincho" panose="02020400000000000000" pitchFamily="18" charset="-128"/>
                <a:cs typeface="Times New Roman" panose="02020603050405020304" pitchFamily="18" charset="0"/>
              </a:rPr>
              <a:t>P</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engujian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dilakukan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dengan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perangkat</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yang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mendukung</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penggantian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MAC Address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acak</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pada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perangkat</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yang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mendukung</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MAC Address randomization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seperti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mikrokontroler</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ESP8266</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atau</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perangkat</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lainnya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dengan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dukungan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sistem</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operasi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seperti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Android 6.0 dan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seterusnya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dan Windows 10 dan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seterusnya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serta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pada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virtual NIC</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pada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virtual enviorment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seperti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VirtualBox.</a:t>
            </a:r>
            <a:endParaRPr lang="en-US" sz="1200" dirty="0">
              <a:effectLst/>
              <a:latin typeface="Calibri" panose="020F0502020204030204" pitchFamily="34" charset="0"/>
              <a:ea typeface="Yu Mincho" panose="02020400000000000000" pitchFamily="18" charset="-128"/>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dirty="0">
                <a:effectLst/>
                <a:latin typeface="Times New Roman" panose="02020603050405020304" pitchFamily="18" charset="0"/>
                <a:ea typeface="Yu Mincho" panose="02020400000000000000" pitchFamily="18" charset="-128"/>
                <a:cs typeface="Times New Roman" panose="02020603050405020304" pitchFamily="18" charset="0"/>
              </a:rPr>
              <a:t>Variable yang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diambil</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dari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penelitian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ini</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adalah</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waktu</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ping</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atau</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latency, </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data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traceroute</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serta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hasil</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request / response </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pada </a:t>
            </a:r>
            <a:r>
              <a:rPr lang="en-US" i="1" dirty="0">
                <a:effectLst/>
                <a:latin typeface="Times New Roman" panose="02020603050405020304" pitchFamily="18" charset="0"/>
                <a:ea typeface="Yu Mincho" panose="02020400000000000000" pitchFamily="18" charset="-128"/>
                <a:cs typeface="Times New Roman" panose="02020603050405020304" pitchFamily="18" charset="0"/>
              </a:rPr>
              <a:t>application layer</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pada port HTTP (TCP 80 dan TCP 1111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untuk</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Android),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serta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beberapa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data yang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diambil</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dengan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perangkat</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lunak</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penganalisa</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dirty="0" err="1">
                <a:effectLst/>
                <a:latin typeface="Times New Roman" panose="02020603050405020304" pitchFamily="18" charset="0"/>
                <a:ea typeface="Yu Mincho" panose="02020400000000000000" pitchFamily="18" charset="-128"/>
                <a:cs typeface="Times New Roman" panose="02020603050405020304" pitchFamily="18" charset="0"/>
              </a:rPr>
              <a:t>jaringan</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Wireshark.</a:t>
            </a:r>
            <a:endParaRPr lang="en-US" sz="12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16" name="Picture 15">
            <a:extLst>
              <a:ext uri="{FF2B5EF4-FFF2-40B4-BE49-F238E27FC236}">
                <a16:creationId xmlns:a16="http://schemas.microsoft.com/office/drawing/2014/main" id="{1B21AA7C-4653-660F-4422-D2AD160DD3D6}"/>
              </a:ext>
            </a:extLst>
          </p:cNvPr>
          <p:cNvPicPr>
            <a:picLocks noChangeAspect="1"/>
          </p:cNvPicPr>
          <p:nvPr/>
        </p:nvPicPr>
        <p:blipFill>
          <a:blip r:embed="rId3"/>
          <a:stretch>
            <a:fillRect/>
          </a:stretch>
        </p:blipFill>
        <p:spPr>
          <a:xfrm>
            <a:off x="7735430" y="1163782"/>
            <a:ext cx="3358597" cy="2666595"/>
          </a:xfrm>
          <a:prstGeom prst="rect">
            <a:avLst/>
          </a:prstGeom>
        </p:spPr>
      </p:pic>
      <p:pic>
        <p:nvPicPr>
          <p:cNvPr id="19" name="Picture 18">
            <a:extLst>
              <a:ext uri="{FF2B5EF4-FFF2-40B4-BE49-F238E27FC236}">
                <a16:creationId xmlns:a16="http://schemas.microsoft.com/office/drawing/2014/main" id="{72BCF612-A959-E5D4-E966-CDB79C5296EB}"/>
              </a:ext>
            </a:extLst>
          </p:cNvPr>
          <p:cNvPicPr>
            <a:picLocks noChangeAspect="1"/>
          </p:cNvPicPr>
          <p:nvPr/>
        </p:nvPicPr>
        <p:blipFill>
          <a:blip r:embed="rId4"/>
          <a:stretch>
            <a:fillRect/>
          </a:stretch>
        </p:blipFill>
        <p:spPr>
          <a:xfrm>
            <a:off x="8219209" y="4162561"/>
            <a:ext cx="2710728" cy="1710899"/>
          </a:xfrm>
          <a:prstGeom prst="rect">
            <a:avLst/>
          </a:prstGeom>
        </p:spPr>
      </p:pic>
    </p:spTree>
    <p:extLst>
      <p:ext uri="{BB962C8B-B14F-4D97-AF65-F5344CB8AC3E}">
        <p14:creationId xmlns:p14="http://schemas.microsoft.com/office/powerpoint/2010/main" val="184827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Tinjauan</a:t>
            </a:r>
            <a:r>
              <a:rPr lang="en-US" dirty="0"/>
              <a:t> Pustaka</a:t>
            </a:r>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3166110" y="982640"/>
            <a:ext cx="6000750" cy="994750"/>
          </a:xfrm>
          <a:prstGeom prst="rect">
            <a:avLst/>
          </a:prstGeom>
          <a:noFill/>
          <a:ln>
            <a:noFill/>
          </a:ln>
        </p:spPr>
        <p:txBody>
          <a:bodyPr spcFirstLastPara="1" wrap="square" lIns="91425" tIns="45700" rIns="91425" bIns="45700" anchor="ctr" anchorCtr="0">
            <a:normAutofit fontScale="850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err="1"/>
              <a:t>Metode</a:t>
            </a:r>
            <a:r>
              <a:rPr lang="en-US" sz="2400" dirty="0"/>
              <a:t> randomization MAC address</a:t>
            </a:r>
          </a:p>
          <a:p>
            <a:pPr algn="ctr"/>
            <a:r>
              <a:rPr lang="en-US" sz="2400" dirty="0"/>
              <a:t>Practical Hash-Based Anonymity for MAC Addresses </a:t>
            </a:r>
          </a:p>
          <a:p>
            <a:pPr algn="ctr"/>
            <a:r>
              <a:rPr lang="en-US" sz="2400" dirty="0"/>
              <a:t>(</a:t>
            </a:r>
            <a:r>
              <a:rPr lang="en-US" sz="2400" dirty="0" err="1"/>
              <a:t>Junade</a:t>
            </a:r>
            <a:r>
              <a:rPr lang="en-US" sz="2400" dirty="0"/>
              <a:t> Ali, Vladimir </a:t>
            </a:r>
            <a:r>
              <a:rPr lang="en-US" sz="2400" dirty="0" err="1"/>
              <a:t>Dyo</a:t>
            </a:r>
            <a:r>
              <a:rPr lang="en-US" sz="2400" dirty="0"/>
              <a:t>. Cloudflare Inc)</a:t>
            </a:r>
          </a:p>
          <a:p>
            <a:pPr algn="ctr"/>
            <a:endParaRPr lang="en-US" sz="2400" dirty="0"/>
          </a:p>
        </p:txBody>
      </p:sp>
      <p:sp>
        <p:nvSpPr>
          <p:cNvPr id="3" name="Title 3">
            <a:extLst>
              <a:ext uri="{FF2B5EF4-FFF2-40B4-BE49-F238E27FC236}">
                <a16:creationId xmlns:a16="http://schemas.microsoft.com/office/drawing/2014/main" id="{83F27D9C-9515-09D8-A989-2AFB4C7F9748}"/>
              </a:ext>
            </a:extLst>
          </p:cNvPr>
          <p:cNvSpPr txBox="1">
            <a:spLocks/>
          </p:cNvSpPr>
          <p:nvPr/>
        </p:nvSpPr>
        <p:spPr>
          <a:xfrm>
            <a:off x="514350" y="2137751"/>
            <a:ext cx="7383780" cy="3737609"/>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spcAft>
                <a:spcPts val="1200"/>
              </a:spcAft>
            </a:pPr>
            <a:r>
              <a:rPr lang="en-US" sz="1800" b="0" i="0" dirty="0">
                <a:solidFill>
                  <a:srgbClr val="1F1F1F"/>
                </a:solidFill>
                <a:effectLst/>
                <a:latin typeface="+mj-lt"/>
              </a:rPr>
              <a:t>- Input salt </a:t>
            </a:r>
            <a:r>
              <a:rPr lang="en-US" sz="1800" b="0" i="0" dirty="0" err="1">
                <a:solidFill>
                  <a:srgbClr val="1F1F1F"/>
                </a:solidFill>
                <a:effectLst/>
                <a:latin typeface="+mj-lt"/>
              </a:rPr>
              <a:t>adalah</a:t>
            </a:r>
            <a:r>
              <a:rPr lang="en-US" sz="1800" b="0" i="0" dirty="0">
                <a:solidFill>
                  <a:srgbClr val="1F1F1F"/>
                </a:solidFill>
                <a:effectLst/>
                <a:latin typeface="+mj-lt"/>
              </a:rPr>
              <a:t> </a:t>
            </a:r>
            <a:r>
              <a:rPr lang="en-US" sz="1800" b="0" i="0" dirty="0" err="1">
                <a:solidFill>
                  <a:srgbClr val="1F1F1F"/>
                </a:solidFill>
                <a:effectLst/>
                <a:latin typeface="+mj-lt"/>
              </a:rPr>
              <a:t>nilai</a:t>
            </a:r>
            <a:r>
              <a:rPr lang="en-US" sz="1800" b="0" i="0" dirty="0">
                <a:solidFill>
                  <a:srgbClr val="1F1F1F"/>
                </a:solidFill>
                <a:effectLst/>
                <a:latin typeface="+mj-lt"/>
              </a:rPr>
              <a:t> yang </a:t>
            </a:r>
            <a:r>
              <a:rPr lang="en-US" sz="1800" b="0" i="0" dirty="0" err="1">
                <a:solidFill>
                  <a:srgbClr val="1F1F1F"/>
                </a:solidFill>
                <a:effectLst/>
                <a:latin typeface="+mj-lt"/>
              </a:rPr>
              <a:t>digunakan</a:t>
            </a:r>
            <a:r>
              <a:rPr lang="en-US" sz="1800" b="0" i="0" dirty="0">
                <a:solidFill>
                  <a:srgbClr val="1F1F1F"/>
                </a:solidFill>
                <a:effectLst/>
                <a:latin typeface="+mj-lt"/>
              </a:rPr>
              <a:t> </a:t>
            </a:r>
            <a:r>
              <a:rPr lang="en-US" sz="1800" b="0" i="0" dirty="0" err="1">
                <a:solidFill>
                  <a:srgbClr val="1F1F1F"/>
                </a:solidFill>
                <a:effectLst/>
                <a:latin typeface="+mj-lt"/>
              </a:rPr>
              <a:t>untuk</a:t>
            </a:r>
            <a:r>
              <a:rPr lang="en-US" sz="1800" b="0" i="0" dirty="0">
                <a:solidFill>
                  <a:srgbClr val="1F1F1F"/>
                </a:solidFill>
                <a:effectLst/>
                <a:latin typeface="+mj-lt"/>
              </a:rPr>
              <a:t> </a:t>
            </a:r>
            <a:r>
              <a:rPr lang="en-US" sz="1800" b="0" i="0" dirty="0" err="1">
                <a:solidFill>
                  <a:srgbClr val="1F1F1F"/>
                </a:solidFill>
                <a:effectLst/>
                <a:latin typeface="+mj-lt"/>
              </a:rPr>
              <a:t>menambah</a:t>
            </a:r>
            <a:r>
              <a:rPr lang="en-US" sz="1800" b="0" i="0" dirty="0">
                <a:solidFill>
                  <a:srgbClr val="1F1F1F"/>
                </a:solidFill>
                <a:effectLst/>
                <a:latin typeface="+mj-lt"/>
              </a:rPr>
              <a:t> </a:t>
            </a:r>
            <a:r>
              <a:rPr lang="en-US" sz="1800" b="0" i="0" dirty="0" err="1">
                <a:solidFill>
                  <a:srgbClr val="1F1F1F"/>
                </a:solidFill>
                <a:effectLst/>
                <a:latin typeface="+mj-lt"/>
              </a:rPr>
              <a:t>keacakan</a:t>
            </a:r>
            <a:r>
              <a:rPr lang="en-US" sz="1800" b="0" i="0" dirty="0">
                <a:solidFill>
                  <a:srgbClr val="1F1F1F"/>
                </a:solidFill>
                <a:effectLst/>
                <a:latin typeface="+mj-lt"/>
              </a:rPr>
              <a:t> dan </a:t>
            </a:r>
            <a:r>
              <a:rPr lang="en-US" sz="1800" b="0" i="0" dirty="0" err="1">
                <a:solidFill>
                  <a:srgbClr val="1F1F1F"/>
                </a:solidFill>
                <a:effectLst/>
                <a:latin typeface="+mj-lt"/>
              </a:rPr>
              <a:t>kompleksitas</a:t>
            </a:r>
            <a:r>
              <a:rPr lang="en-US" sz="1800" b="0" i="0" dirty="0">
                <a:solidFill>
                  <a:srgbClr val="1F1F1F"/>
                </a:solidFill>
                <a:effectLst/>
                <a:latin typeface="+mj-lt"/>
              </a:rPr>
              <a:t> pada proses </a:t>
            </a:r>
            <a:r>
              <a:rPr lang="en-US" sz="1800" b="0" i="0" dirty="0" err="1">
                <a:solidFill>
                  <a:srgbClr val="1F1F1F"/>
                </a:solidFill>
                <a:effectLst/>
                <a:latin typeface="+mj-lt"/>
              </a:rPr>
              <a:t>komputasi</a:t>
            </a:r>
            <a:r>
              <a:rPr lang="en-US" sz="1800" b="0" i="0" dirty="0">
                <a:solidFill>
                  <a:srgbClr val="1F1F1F"/>
                </a:solidFill>
                <a:effectLst/>
                <a:latin typeface="+mj-lt"/>
              </a:rPr>
              <a:t> hash.</a:t>
            </a:r>
          </a:p>
          <a:p>
            <a:pPr algn="l">
              <a:spcAft>
                <a:spcPts val="1200"/>
              </a:spcAft>
            </a:pPr>
            <a:r>
              <a:rPr lang="en-US" sz="1800" b="0" i="0" dirty="0">
                <a:solidFill>
                  <a:srgbClr val="1F1F1F"/>
                </a:solidFill>
                <a:effectLst/>
                <a:latin typeface="+mj-lt"/>
              </a:rPr>
              <a:t>- Input salt </a:t>
            </a:r>
            <a:r>
              <a:rPr lang="en-US" sz="1800" b="0" i="0" dirty="0" err="1">
                <a:solidFill>
                  <a:srgbClr val="1F1F1F"/>
                </a:solidFill>
                <a:effectLst/>
                <a:latin typeface="+mj-lt"/>
              </a:rPr>
              <a:t>harus</a:t>
            </a:r>
            <a:r>
              <a:rPr lang="en-US" sz="1800" b="0" i="0" dirty="0">
                <a:solidFill>
                  <a:srgbClr val="1F1F1F"/>
                </a:solidFill>
                <a:effectLst/>
                <a:latin typeface="+mj-lt"/>
              </a:rPr>
              <a:t> </a:t>
            </a:r>
            <a:r>
              <a:rPr lang="en-US" sz="1800" b="0" i="0" dirty="0" err="1">
                <a:solidFill>
                  <a:srgbClr val="1F1F1F"/>
                </a:solidFill>
                <a:effectLst/>
                <a:latin typeface="+mj-lt"/>
              </a:rPr>
              <a:t>unik</a:t>
            </a:r>
            <a:r>
              <a:rPr lang="en-US" sz="1800" b="0" i="0" dirty="0">
                <a:solidFill>
                  <a:srgbClr val="1F1F1F"/>
                </a:solidFill>
                <a:effectLst/>
                <a:latin typeface="+mj-lt"/>
              </a:rPr>
              <a:t> dan </a:t>
            </a:r>
            <a:r>
              <a:rPr lang="en-US" sz="1800" b="0" i="0" dirty="0" err="1">
                <a:solidFill>
                  <a:srgbClr val="1F1F1F"/>
                </a:solidFill>
                <a:effectLst/>
                <a:latin typeface="+mj-lt"/>
              </a:rPr>
              <a:t>tidak</a:t>
            </a:r>
            <a:r>
              <a:rPr lang="en-US" sz="1800" b="0" i="0" dirty="0">
                <a:solidFill>
                  <a:srgbClr val="1F1F1F"/>
                </a:solidFill>
                <a:effectLst/>
                <a:latin typeface="+mj-lt"/>
              </a:rPr>
              <a:t> </a:t>
            </a:r>
            <a:r>
              <a:rPr lang="en-US" sz="1800" b="0" i="0" dirty="0" err="1">
                <a:solidFill>
                  <a:srgbClr val="1F1F1F"/>
                </a:solidFill>
                <a:effectLst/>
                <a:latin typeface="+mj-lt"/>
              </a:rPr>
              <a:t>dapat</a:t>
            </a:r>
            <a:r>
              <a:rPr lang="en-US" sz="1800" b="0" i="0" dirty="0">
                <a:solidFill>
                  <a:srgbClr val="1F1F1F"/>
                </a:solidFill>
                <a:effectLst/>
                <a:latin typeface="+mj-lt"/>
              </a:rPr>
              <a:t> </a:t>
            </a:r>
            <a:r>
              <a:rPr lang="en-US" sz="1800" b="0" i="0" dirty="0" err="1">
                <a:solidFill>
                  <a:srgbClr val="1F1F1F"/>
                </a:solidFill>
                <a:effectLst/>
                <a:latin typeface="+mj-lt"/>
              </a:rPr>
              <a:t>diprediksi</a:t>
            </a:r>
            <a:r>
              <a:rPr lang="en-US" sz="1800" b="0" i="0" dirty="0">
                <a:solidFill>
                  <a:srgbClr val="1F1F1F"/>
                </a:solidFill>
                <a:effectLst/>
                <a:latin typeface="+mj-lt"/>
              </a:rPr>
              <a:t> </a:t>
            </a:r>
            <a:r>
              <a:rPr lang="en-US" sz="1800" b="0" i="0" dirty="0" err="1">
                <a:solidFill>
                  <a:srgbClr val="1F1F1F"/>
                </a:solidFill>
                <a:effectLst/>
                <a:latin typeface="+mj-lt"/>
              </a:rPr>
              <a:t>untuk</a:t>
            </a:r>
            <a:r>
              <a:rPr lang="en-US" sz="1800" b="0" i="0" dirty="0">
                <a:solidFill>
                  <a:srgbClr val="1F1F1F"/>
                </a:solidFill>
                <a:effectLst/>
                <a:latin typeface="+mj-lt"/>
              </a:rPr>
              <a:t> </a:t>
            </a:r>
            <a:r>
              <a:rPr lang="en-US" sz="1800" b="0" i="0" dirty="0" err="1">
                <a:solidFill>
                  <a:srgbClr val="1F1F1F"/>
                </a:solidFill>
                <a:effectLst/>
                <a:latin typeface="+mj-lt"/>
              </a:rPr>
              <a:t>membuat</a:t>
            </a:r>
            <a:r>
              <a:rPr lang="en-US" sz="1800" b="0" i="0" dirty="0">
                <a:solidFill>
                  <a:srgbClr val="1F1F1F"/>
                </a:solidFill>
                <a:effectLst/>
                <a:latin typeface="+mj-lt"/>
              </a:rPr>
              <a:t> </a:t>
            </a:r>
            <a:r>
              <a:rPr lang="en-US" sz="1800" b="0" i="0" dirty="0" err="1">
                <a:solidFill>
                  <a:srgbClr val="1F1F1F"/>
                </a:solidFill>
                <a:effectLst/>
                <a:latin typeface="+mj-lt"/>
              </a:rPr>
              <a:t>lebih</a:t>
            </a:r>
            <a:r>
              <a:rPr lang="en-US" sz="1800" b="0" i="0" dirty="0">
                <a:solidFill>
                  <a:srgbClr val="1F1F1F"/>
                </a:solidFill>
                <a:effectLst/>
                <a:latin typeface="+mj-lt"/>
              </a:rPr>
              <a:t> </a:t>
            </a:r>
            <a:r>
              <a:rPr lang="en-US" sz="1800" b="0" i="0" dirty="0" err="1">
                <a:solidFill>
                  <a:srgbClr val="1F1F1F"/>
                </a:solidFill>
                <a:effectLst/>
                <a:latin typeface="+mj-lt"/>
              </a:rPr>
              <a:t>sulit</a:t>
            </a:r>
            <a:r>
              <a:rPr lang="en-US" sz="1800" b="0" i="0" dirty="0">
                <a:solidFill>
                  <a:srgbClr val="1F1F1F"/>
                </a:solidFill>
                <a:effectLst/>
                <a:latin typeface="+mj-lt"/>
              </a:rPr>
              <a:t> </a:t>
            </a:r>
            <a:r>
              <a:rPr lang="en-US" sz="1800" b="0" i="0" dirty="0" err="1">
                <a:solidFill>
                  <a:srgbClr val="1F1F1F"/>
                </a:solidFill>
                <a:effectLst/>
                <a:latin typeface="+mj-lt"/>
              </a:rPr>
              <a:t>bagi</a:t>
            </a:r>
            <a:r>
              <a:rPr lang="en-US" sz="1800" b="0" i="0" dirty="0">
                <a:solidFill>
                  <a:srgbClr val="1F1F1F"/>
                </a:solidFill>
                <a:effectLst/>
                <a:latin typeface="+mj-lt"/>
              </a:rPr>
              <a:t> </a:t>
            </a:r>
            <a:r>
              <a:rPr lang="en-US" sz="1800" b="0" i="0" dirty="0" err="1">
                <a:solidFill>
                  <a:srgbClr val="1F1F1F"/>
                </a:solidFill>
                <a:effectLst/>
                <a:latin typeface="+mj-lt"/>
              </a:rPr>
              <a:t>penyerang</a:t>
            </a:r>
            <a:r>
              <a:rPr lang="en-US" sz="1800" b="0" i="0" dirty="0">
                <a:solidFill>
                  <a:srgbClr val="1F1F1F"/>
                </a:solidFill>
                <a:effectLst/>
                <a:latin typeface="+mj-lt"/>
              </a:rPr>
              <a:t> </a:t>
            </a:r>
            <a:r>
              <a:rPr lang="en-US" sz="1800" b="0" i="0" dirty="0" err="1">
                <a:solidFill>
                  <a:srgbClr val="1F1F1F"/>
                </a:solidFill>
                <a:effectLst/>
                <a:latin typeface="+mj-lt"/>
              </a:rPr>
              <a:t>untuk</a:t>
            </a:r>
            <a:r>
              <a:rPr lang="en-US" sz="1800" b="0" i="0" dirty="0">
                <a:solidFill>
                  <a:srgbClr val="1F1F1F"/>
                </a:solidFill>
                <a:effectLst/>
                <a:latin typeface="+mj-lt"/>
              </a:rPr>
              <a:t> </a:t>
            </a:r>
            <a:r>
              <a:rPr lang="en-US" sz="1800" b="0" i="0" dirty="0" err="1">
                <a:solidFill>
                  <a:srgbClr val="1F1F1F"/>
                </a:solidFill>
                <a:effectLst/>
                <a:latin typeface="+mj-lt"/>
              </a:rPr>
              <a:t>melakukan</a:t>
            </a:r>
            <a:r>
              <a:rPr lang="en-US" sz="1800" b="0" i="0" dirty="0">
                <a:solidFill>
                  <a:srgbClr val="1F1F1F"/>
                </a:solidFill>
                <a:effectLst/>
                <a:latin typeface="+mj-lt"/>
              </a:rPr>
              <a:t> </a:t>
            </a:r>
            <a:r>
              <a:rPr lang="en-US" sz="1800" b="0" i="0" dirty="0" err="1">
                <a:solidFill>
                  <a:srgbClr val="1F1F1F"/>
                </a:solidFill>
                <a:effectLst/>
                <a:latin typeface="+mj-lt"/>
              </a:rPr>
              <a:t>serangan</a:t>
            </a:r>
            <a:r>
              <a:rPr lang="en-US" sz="1800" b="0" i="0" dirty="0">
                <a:solidFill>
                  <a:srgbClr val="1F1F1F"/>
                </a:solidFill>
                <a:effectLst/>
                <a:latin typeface="+mj-lt"/>
              </a:rPr>
              <a:t> pada data yang </a:t>
            </a:r>
            <a:r>
              <a:rPr lang="en-US" sz="1800" b="0" i="0" dirty="0" err="1">
                <a:solidFill>
                  <a:srgbClr val="1F1F1F"/>
                </a:solidFill>
                <a:effectLst/>
                <a:latin typeface="+mj-lt"/>
              </a:rPr>
              <a:t>dihash</a:t>
            </a:r>
            <a:r>
              <a:rPr lang="en-US" sz="1800" b="0" i="0" dirty="0">
                <a:solidFill>
                  <a:srgbClr val="1F1F1F"/>
                </a:solidFill>
                <a:effectLst/>
                <a:latin typeface="+mj-lt"/>
              </a:rPr>
              <a:t>.</a:t>
            </a:r>
          </a:p>
          <a:p>
            <a:pPr algn="l">
              <a:spcAft>
                <a:spcPts val="1200"/>
              </a:spcAft>
            </a:pPr>
            <a:r>
              <a:rPr lang="en-US" sz="1800" b="0" i="0" dirty="0">
                <a:solidFill>
                  <a:srgbClr val="1F1F1F"/>
                </a:solidFill>
                <a:effectLst/>
                <a:latin typeface="+mj-lt"/>
              </a:rPr>
              <a:t>- Input salt </a:t>
            </a:r>
            <a:r>
              <a:rPr lang="en-US" sz="1800" b="0" i="0" dirty="0" err="1">
                <a:solidFill>
                  <a:srgbClr val="1F1F1F"/>
                </a:solidFill>
                <a:effectLst/>
                <a:latin typeface="+mj-lt"/>
              </a:rPr>
              <a:t>dapat</a:t>
            </a:r>
            <a:r>
              <a:rPr lang="en-US" sz="1800" b="0" i="0" dirty="0">
                <a:solidFill>
                  <a:srgbClr val="1F1F1F"/>
                </a:solidFill>
                <a:effectLst/>
                <a:latin typeface="+mj-lt"/>
              </a:rPr>
              <a:t> </a:t>
            </a:r>
            <a:r>
              <a:rPr lang="en-US" sz="1800" b="0" i="0" dirty="0" err="1">
                <a:solidFill>
                  <a:srgbClr val="1F1F1F"/>
                </a:solidFill>
                <a:effectLst/>
                <a:latin typeface="+mj-lt"/>
              </a:rPr>
              <a:t>berupa</a:t>
            </a:r>
            <a:r>
              <a:rPr lang="en-US" sz="1800" b="0" i="0" dirty="0">
                <a:solidFill>
                  <a:srgbClr val="1F1F1F"/>
                </a:solidFill>
                <a:effectLst/>
                <a:latin typeface="+mj-lt"/>
              </a:rPr>
              <a:t> </a:t>
            </a:r>
            <a:r>
              <a:rPr lang="en-US" sz="1800" b="0" i="0" dirty="0" err="1">
                <a:solidFill>
                  <a:srgbClr val="1F1F1F"/>
                </a:solidFill>
                <a:effectLst/>
                <a:latin typeface="+mj-lt"/>
              </a:rPr>
              <a:t>nilai</a:t>
            </a:r>
            <a:r>
              <a:rPr lang="en-US" sz="1800" b="0" i="0" dirty="0">
                <a:solidFill>
                  <a:srgbClr val="1F1F1F"/>
                </a:solidFill>
                <a:effectLst/>
                <a:latin typeface="+mj-lt"/>
              </a:rPr>
              <a:t> </a:t>
            </a:r>
            <a:r>
              <a:rPr lang="en-US" sz="1800" b="0" i="0" dirty="0" err="1">
                <a:solidFill>
                  <a:srgbClr val="1F1F1F"/>
                </a:solidFill>
                <a:effectLst/>
                <a:latin typeface="+mj-lt"/>
              </a:rPr>
              <a:t>apa</a:t>
            </a:r>
            <a:r>
              <a:rPr lang="en-US" sz="1800" b="0" i="0" dirty="0">
                <a:solidFill>
                  <a:srgbClr val="1F1F1F"/>
                </a:solidFill>
                <a:effectLst/>
                <a:latin typeface="+mj-lt"/>
              </a:rPr>
              <a:t> pun yang </a:t>
            </a:r>
            <a:r>
              <a:rPr lang="en-US" sz="1800" b="0" i="0" dirty="0" err="1">
                <a:solidFill>
                  <a:srgbClr val="1F1F1F"/>
                </a:solidFill>
                <a:effectLst/>
                <a:latin typeface="+mj-lt"/>
              </a:rPr>
              <a:t>memenuhi</a:t>
            </a:r>
            <a:r>
              <a:rPr lang="en-US" sz="1800" b="0" i="0" dirty="0">
                <a:solidFill>
                  <a:srgbClr val="1F1F1F"/>
                </a:solidFill>
                <a:effectLst/>
                <a:latin typeface="+mj-lt"/>
              </a:rPr>
              <a:t> </a:t>
            </a:r>
            <a:r>
              <a:rPr lang="en-US" sz="1800" b="0" i="0" dirty="0" err="1">
                <a:solidFill>
                  <a:srgbClr val="1F1F1F"/>
                </a:solidFill>
                <a:effectLst/>
                <a:latin typeface="+mj-lt"/>
              </a:rPr>
              <a:t>kriteria</a:t>
            </a:r>
            <a:r>
              <a:rPr lang="en-US" sz="1800" b="0" i="0" dirty="0">
                <a:solidFill>
                  <a:srgbClr val="1F1F1F"/>
                </a:solidFill>
                <a:effectLst/>
                <a:latin typeface="+mj-lt"/>
              </a:rPr>
              <a:t> </a:t>
            </a:r>
            <a:r>
              <a:rPr lang="en-US" sz="1800" b="0" i="0" dirty="0" err="1">
                <a:solidFill>
                  <a:srgbClr val="1F1F1F"/>
                </a:solidFill>
                <a:effectLst/>
                <a:latin typeface="+mj-lt"/>
              </a:rPr>
              <a:t>ini</a:t>
            </a:r>
            <a:r>
              <a:rPr lang="en-US" sz="1800" b="0" i="0" dirty="0">
                <a:solidFill>
                  <a:srgbClr val="1F1F1F"/>
                </a:solidFill>
                <a:effectLst/>
                <a:latin typeface="+mj-lt"/>
              </a:rPr>
              <a:t>, </a:t>
            </a:r>
            <a:r>
              <a:rPr lang="en-US" sz="1800" b="0" i="0" dirty="0" err="1">
                <a:solidFill>
                  <a:srgbClr val="1F1F1F"/>
                </a:solidFill>
                <a:effectLst/>
                <a:latin typeface="+mj-lt"/>
              </a:rPr>
              <a:t>seperti</a:t>
            </a:r>
            <a:r>
              <a:rPr lang="en-US" sz="1800" b="0" i="0" dirty="0">
                <a:solidFill>
                  <a:srgbClr val="1F1F1F"/>
                </a:solidFill>
                <a:effectLst/>
                <a:latin typeface="+mj-lt"/>
              </a:rPr>
              <a:t> </a:t>
            </a:r>
            <a:r>
              <a:rPr lang="en-US" sz="1800" b="0" i="0" dirty="0" err="1">
                <a:solidFill>
                  <a:srgbClr val="1F1F1F"/>
                </a:solidFill>
                <a:effectLst/>
                <a:latin typeface="+mj-lt"/>
              </a:rPr>
              <a:t>angka</a:t>
            </a:r>
            <a:r>
              <a:rPr lang="en-US" sz="1800" b="0" i="0" dirty="0">
                <a:solidFill>
                  <a:srgbClr val="1F1F1F"/>
                </a:solidFill>
                <a:effectLst/>
                <a:latin typeface="+mj-lt"/>
              </a:rPr>
              <a:t> </a:t>
            </a:r>
            <a:r>
              <a:rPr lang="en-US" sz="1800" b="0" i="0" dirty="0" err="1">
                <a:solidFill>
                  <a:srgbClr val="1F1F1F"/>
                </a:solidFill>
                <a:effectLst/>
                <a:latin typeface="+mj-lt"/>
              </a:rPr>
              <a:t>acak</a:t>
            </a:r>
            <a:r>
              <a:rPr lang="en-US" sz="1800" b="0" i="0" dirty="0">
                <a:solidFill>
                  <a:srgbClr val="1F1F1F"/>
                </a:solidFill>
                <a:effectLst/>
                <a:latin typeface="+mj-lt"/>
              </a:rPr>
              <a:t> </a:t>
            </a:r>
            <a:r>
              <a:rPr lang="en-US" sz="1800" b="0" i="0" dirty="0" err="1">
                <a:solidFill>
                  <a:srgbClr val="1F1F1F"/>
                </a:solidFill>
                <a:effectLst/>
                <a:latin typeface="+mj-lt"/>
              </a:rPr>
              <a:t>atau</a:t>
            </a:r>
            <a:r>
              <a:rPr lang="en-US" sz="1800" b="0" i="0" dirty="0">
                <a:solidFill>
                  <a:srgbClr val="1F1F1F"/>
                </a:solidFill>
                <a:effectLst/>
                <a:latin typeface="+mj-lt"/>
              </a:rPr>
              <a:t> </a:t>
            </a:r>
            <a:r>
              <a:rPr lang="en-US" sz="1800" b="0" i="0" dirty="0" err="1">
                <a:solidFill>
                  <a:srgbClr val="1F1F1F"/>
                </a:solidFill>
                <a:effectLst/>
                <a:latin typeface="+mj-lt"/>
              </a:rPr>
              <a:t>kombinasi</a:t>
            </a:r>
            <a:r>
              <a:rPr lang="en-US" sz="1800" b="0" i="0" dirty="0">
                <a:solidFill>
                  <a:srgbClr val="1F1F1F"/>
                </a:solidFill>
                <a:effectLst/>
                <a:latin typeface="+mj-lt"/>
              </a:rPr>
              <a:t> </a:t>
            </a:r>
            <a:r>
              <a:rPr lang="en-US" sz="1800" b="0" i="0" dirty="0" err="1">
                <a:solidFill>
                  <a:srgbClr val="1F1F1F"/>
                </a:solidFill>
                <a:effectLst/>
                <a:latin typeface="+mj-lt"/>
              </a:rPr>
              <a:t>nilai</a:t>
            </a:r>
            <a:r>
              <a:rPr lang="en-US" sz="1800" b="0" i="0" dirty="0">
                <a:solidFill>
                  <a:srgbClr val="1F1F1F"/>
                </a:solidFill>
                <a:effectLst/>
                <a:latin typeface="+mj-lt"/>
              </a:rPr>
              <a:t> </a:t>
            </a:r>
            <a:r>
              <a:rPr lang="en-US" sz="1800" b="0" i="0" dirty="0" err="1">
                <a:solidFill>
                  <a:srgbClr val="1F1F1F"/>
                </a:solidFill>
                <a:effectLst/>
                <a:latin typeface="+mj-lt"/>
              </a:rPr>
              <a:t>acak</a:t>
            </a:r>
            <a:r>
              <a:rPr lang="en-US" sz="1800" b="0" i="0" dirty="0">
                <a:solidFill>
                  <a:srgbClr val="1F1F1F"/>
                </a:solidFill>
                <a:effectLst/>
                <a:latin typeface="+mj-lt"/>
              </a:rPr>
              <a:t>.</a:t>
            </a:r>
          </a:p>
          <a:p>
            <a:pPr algn="l">
              <a:spcAft>
                <a:spcPts val="1200"/>
              </a:spcAft>
            </a:pPr>
            <a:r>
              <a:rPr lang="en-US" sz="1800" b="0" i="0" dirty="0">
                <a:solidFill>
                  <a:srgbClr val="1F1F1F"/>
                </a:solidFill>
                <a:effectLst/>
                <a:latin typeface="+mj-lt"/>
              </a:rPr>
              <a:t>- </a:t>
            </a:r>
            <a:r>
              <a:rPr lang="en-US" sz="1800" b="0" i="0" dirty="0" err="1">
                <a:solidFill>
                  <a:srgbClr val="1F1F1F"/>
                </a:solidFill>
                <a:effectLst/>
                <a:latin typeface="+mj-lt"/>
              </a:rPr>
              <a:t>Fungsi</a:t>
            </a:r>
            <a:r>
              <a:rPr lang="en-US" sz="1800" b="0" i="0" dirty="0">
                <a:solidFill>
                  <a:srgbClr val="1F1F1F"/>
                </a:solidFill>
                <a:effectLst/>
                <a:latin typeface="+mj-lt"/>
              </a:rPr>
              <a:t> </a:t>
            </a:r>
            <a:r>
              <a:rPr lang="en-US" sz="1800" b="0" i="0" dirty="0" err="1">
                <a:solidFill>
                  <a:srgbClr val="1F1F1F"/>
                </a:solidFill>
                <a:effectLst/>
                <a:latin typeface="+mj-lt"/>
              </a:rPr>
              <a:t>derivasi</a:t>
            </a:r>
            <a:r>
              <a:rPr lang="en-US" sz="1800" b="0" i="0" dirty="0">
                <a:solidFill>
                  <a:srgbClr val="1F1F1F"/>
                </a:solidFill>
                <a:effectLst/>
                <a:latin typeface="+mj-lt"/>
              </a:rPr>
              <a:t> </a:t>
            </a:r>
            <a:r>
              <a:rPr lang="en-US" sz="1800" b="0" i="0" dirty="0" err="1">
                <a:solidFill>
                  <a:srgbClr val="1F1F1F"/>
                </a:solidFill>
                <a:effectLst/>
                <a:latin typeface="+mj-lt"/>
              </a:rPr>
              <a:t>seperti</a:t>
            </a:r>
            <a:r>
              <a:rPr lang="en-US" sz="1800" b="0" i="0" dirty="0">
                <a:solidFill>
                  <a:srgbClr val="1F1F1F"/>
                </a:solidFill>
                <a:effectLst/>
                <a:latin typeface="+mj-lt"/>
              </a:rPr>
              <a:t> </a:t>
            </a:r>
            <a:r>
              <a:rPr lang="en-US" sz="1800" b="0" i="0" dirty="0" err="1">
                <a:solidFill>
                  <a:srgbClr val="1F1F1F"/>
                </a:solidFill>
                <a:effectLst/>
                <a:latin typeface="+mj-lt"/>
              </a:rPr>
              <a:t>Argon2</a:t>
            </a:r>
            <a:r>
              <a:rPr lang="en-US" sz="1800" b="0" i="0" dirty="0">
                <a:solidFill>
                  <a:srgbClr val="1F1F1F"/>
                </a:solidFill>
                <a:effectLst/>
                <a:latin typeface="+mj-lt"/>
              </a:rPr>
              <a:t>, </a:t>
            </a:r>
            <a:r>
              <a:rPr lang="en-US" sz="1800" b="0" i="0" dirty="0" err="1">
                <a:solidFill>
                  <a:srgbClr val="1F1F1F"/>
                </a:solidFill>
                <a:effectLst/>
                <a:latin typeface="+mj-lt"/>
              </a:rPr>
              <a:t>PBKDF2</a:t>
            </a:r>
            <a:r>
              <a:rPr lang="en-US" sz="1800" b="0" i="0" dirty="0">
                <a:solidFill>
                  <a:srgbClr val="1F1F1F"/>
                </a:solidFill>
                <a:effectLst/>
                <a:latin typeface="+mj-lt"/>
              </a:rPr>
              <a:t>, </a:t>
            </a:r>
            <a:r>
              <a:rPr lang="en-US" sz="1800" b="0" i="0" dirty="0" err="1">
                <a:solidFill>
                  <a:srgbClr val="1F1F1F"/>
                </a:solidFill>
                <a:effectLst/>
                <a:latin typeface="+mj-lt"/>
              </a:rPr>
              <a:t>BCrypt</a:t>
            </a:r>
            <a:r>
              <a:rPr lang="en-US" sz="1800" b="0" i="0" dirty="0">
                <a:solidFill>
                  <a:srgbClr val="1F1F1F"/>
                </a:solidFill>
                <a:effectLst/>
                <a:latin typeface="+mj-lt"/>
              </a:rPr>
              <a:t>, </a:t>
            </a:r>
            <a:r>
              <a:rPr lang="en-US" sz="1800" b="0" i="0" dirty="0" err="1">
                <a:solidFill>
                  <a:srgbClr val="1F1F1F"/>
                </a:solidFill>
                <a:effectLst/>
                <a:latin typeface="+mj-lt"/>
              </a:rPr>
              <a:t>atau</a:t>
            </a:r>
            <a:r>
              <a:rPr lang="en-US" sz="1800" b="0" i="0" dirty="0">
                <a:solidFill>
                  <a:srgbClr val="1F1F1F"/>
                </a:solidFill>
                <a:effectLst/>
                <a:latin typeface="+mj-lt"/>
              </a:rPr>
              <a:t> </a:t>
            </a:r>
            <a:r>
              <a:rPr lang="en-US" sz="1800" b="0" i="0" dirty="0" err="1">
                <a:solidFill>
                  <a:srgbClr val="1F1F1F"/>
                </a:solidFill>
                <a:effectLst/>
                <a:latin typeface="+mj-lt"/>
              </a:rPr>
              <a:t>SCrypt</a:t>
            </a:r>
            <a:r>
              <a:rPr lang="en-US" sz="1800" b="0" i="0" dirty="0">
                <a:solidFill>
                  <a:srgbClr val="1F1F1F"/>
                </a:solidFill>
                <a:effectLst/>
                <a:latin typeface="+mj-lt"/>
              </a:rPr>
              <a:t> </a:t>
            </a:r>
            <a:r>
              <a:rPr lang="en-US" sz="1800" b="0" i="0" dirty="0" err="1">
                <a:solidFill>
                  <a:srgbClr val="1F1F1F"/>
                </a:solidFill>
                <a:effectLst/>
                <a:latin typeface="+mj-lt"/>
              </a:rPr>
              <a:t>dapat</a:t>
            </a:r>
            <a:r>
              <a:rPr lang="en-US" sz="1800" b="0" i="0" dirty="0">
                <a:solidFill>
                  <a:srgbClr val="1F1F1F"/>
                </a:solidFill>
                <a:effectLst/>
                <a:latin typeface="+mj-lt"/>
              </a:rPr>
              <a:t> </a:t>
            </a:r>
            <a:r>
              <a:rPr lang="en-US" sz="1800" b="0" i="0" dirty="0" err="1">
                <a:solidFill>
                  <a:srgbClr val="1F1F1F"/>
                </a:solidFill>
                <a:effectLst/>
                <a:latin typeface="+mj-lt"/>
              </a:rPr>
              <a:t>digunakan</a:t>
            </a:r>
            <a:r>
              <a:rPr lang="en-US" sz="1800" b="0" i="0" dirty="0">
                <a:solidFill>
                  <a:srgbClr val="1F1F1F"/>
                </a:solidFill>
                <a:effectLst/>
                <a:latin typeface="+mj-lt"/>
              </a:rPr>
              <a:t> </a:t>
            </a:r>
            <a:r>
              <a:rPr lang="en-US" sz="1800" b="0" i="0" dirty="0" err="1">
                <a:solidFill>
                  <a:srgbClr val="1F1F1F"/>
                </a:solidFill>
                <a:effectLst/>
                <a:latin typeface="+mj-lt"/>
              </a:rPr>
              <a:t>dengan</a:t>
            </a:r>
            <a:r>
              <a:rPr lang="en-US" sz="1800" b="0" i="0" dirty="0">
                <a:solidFill>
                  <a:srgbClr val="1F1F1F"/>
                </a:solidFill>
                <a:effectLst/>
                <a:latin typeface="+mj-lt"/>
              </a:rPr>
              <a:t> </a:t>
            </a:r>
            <a:r>
              <a:rPr lang="en-US" sz="1800" b="0" i="0" dirty="0" err="1">
                <a:solidFill>
                  <a:srgbClr val="1F1F1F"/>
                </a:solidFill>
                <a:effectLst/>
                <a:latin typeface="+mj-lt"/>
              </a:rPr>
              <a:t>faktor</a:t>
            </a:r>
            <a:r>
              <a:rPr lang="en-US" sz="1800" b="0" i="0" dirty="0">
                <a:solidFill>
                  <a:srgbClr val="1F1F1F"/>
                </a:solidFill>
                <a:effectLst/>
                <a:latin typeface="+mj-lt"/>
              </a:rPr>
              <a:t> </a:t>
            </a:r>
            <a:r>
              <a:rPr lang="en-US" sz="1800" b="0" i="0" dirty="0" err="1">
                <a:solidFill>
                  <a:srgbClr val="1F1F1F"/>
                </a:solidFill>
                <a:effectLst/>
                <a:latin typeface="+mj-lt"/>
              </a:rPr>
              <a:t>kerja</a:t>
            </a:r>
            <a:r>
              <a:rPr lang="en-US" sz="1800" b="0" i="0" dirty="0">
                <a:solidFill>
                  <a:srgbClr val="1F1F1F"/>
                </a:solidFill>
                <a:effectLst/>
                <a:latin typeface="+mj-lt"/>
              </a:rPr>
              <a:t> yang </a:t>
            </a:r>
            <a:r>
              <a:rPr lang="en-US" sz="1800" b="0" i="0" dirty="0" err="1">
                <a:solidFill>
                  <a:srgbClr val="1F1F1F"/>
                </a:solidFill>
                <a:effectLst/>
                <a:latin typeface="+mj-lt"/>
              </a:rPr>
              <a:t>dapat</a:t>
            </a:r>
            <a:r>
              <a:rPr lang="en-US" sz="1800" b="0" i="0" dirty="0">
                <a:solidFill>
                  <a:srgbClr val="1F1F1F"/>
                </a:solidFill>
                <a:effectLst/>
                <a:latin typeface="+mj-lt"/>
              </a:rPr>
              <a:t> </a:t>
            </a:r>
            <a:r>
              <a:rPr lang="en-US" sz="1800" b="0" i="0" dirty="0" err="1">
                <a:solidFill>
                  <a:srgbClr val="1F1F1F"/>
                </a:solidFill>
                <a:effectLst/>
                <a:latin typeface="+mj-lt"/>
              </a:rPr>
              <a:t>dikonfigurasi</a:t>
            </a:r>
            <a:r>
              <a:rPr lang="en-US" sz="1800" b="0" i="0" dirty="0">
                <a:solidFill>
                  <a:srgbClr val="1F1F1F"/>
                </a:solidFill>
                <a:effectLst/>
                <a:latin typeface="+mj-lt"/>
              </a:rPr>
              <a:t> </a:t>
            </a:r>
            <a:r>
              <a:rPr lang="en-US" sz="1800" b="0" i="0" dirty="0" err="1">
                <a:solidFill>
                  <a:srgbClr val="1F1F1F"/>
                </a:solidFill>
                <a:effectLst/>
                <a:latin typeface="+mj-lt"/>
              </a:rPr>
              <a:t>untuk</a:t>
            </a:r>
            <a:r>
              <a:rPr lang="en-US" sz="1800" b="0" i="0" dirty="0">
                <a:solidFill>
                  <a:srgbClr val="1F1F1F"/>
                </a:solidFill>
                <a:effectLst/>
                <a:latin typeface="+mj-lt"/>
              </a:rPr>
              <a:t> </a:t>
            </a:r>
            <a:r>
              <a:rPr lang="en-US" sz="1800" b="0" i="0" dirty="0" err="1">
                <a:solidFill>
                  <a:srgbClr val="1F1F1F"/>
                </a:solidFill>
                <a:effectLst/>
                <a:latin typeface="+mj-lt"/>
              </a:rPr>
              <a:t>menghasilkan</a:t>
            </a:r>
            <a:r>
              <a:rPr lang="en-US" sz="1800" b="0" i="0" dirty="0">
                <a:solidFill>
                  <a:srgbClr val="1F1F1F"/>
                </a:solidFill>
                <a:effectLst/>
                <a:latin typeface="+mj-lt"/>
              </a:rPr>
              <a:t> </a:t>
            </a:r>
            <a:r>
              <a:rPr lang="en-US" sz="1800" b="0" i="0" dirty="0" err="1">
                <a:solidFill>
                  <a:srgbClr val="1F1F1F"/>
                </a:solidFill>
                <a:effectLst/>
                <a:latin typeface="+mj-lt"/>
              </a:rPr>
              <a:t>nilai</a:t>
            </a:r>
            <a:r>
              <a:rPr lang="en-US" sz="1800" b="0" i="0" dirty="0">
                <a:solidFill>
                  <a:srgbClr val="1F1F1F"/>
                </a:solidFill>
                <a:effectLst/>
                <a:latin typeface="+mj-lt"/>
              </a:rPr>
              <a:t> salt.</a:t>
            </a:r>
          </a:p>
          <a:p>
            <a:pPr algn="l">
              <a:spcAft>
                <a:spcPts val="1200"/>
              </a:spcAft>
            </a:pPr>
            <a:r>
              <a:rPr lang="en-US" sz="1800" b="0" dirty="0">
                <a:solidFill>
                  <a:srgbClr val="1F1F1F"/>
                </a:solidFill>
                <a:latin typeface="+mj-lt"/>
              </a:rPr>
              <a:t>- </a:t>
            </a:r>
            <a:r>
              <a:rPr lang="en-US" sz="1800" b="0" i="0" dirty="0">
                <a:solidFill>
                  <a:srgbClr val="1F1F1F"/>
                </a:solidFill>
                <a:effectLst/>
                <a:latin typeface="+mj-lt"/>
              </a:rPr>
              <a:t>Input salt </a:t>
            </a:r>
            <a:r>
              <a:rPr lang="en-US" sz="1800" b="0" i="0" dirty="0" err="1">
                <a:solidFill>
                  <a:srgbClr val="1F1F1F"/>
                </a:solidFill>
                <a:effectLst/>
                <a:latin typeface="+mj-lt"/>
              </a:rPr>
              <a:t>harus</a:t>
            </a:r>
            <a:r>
              <a:rPr lang="en-US" sz="1800" b="0" i="0" dirty="0">
                <a:solidFill>
                  <a:srgbClr val="1F1F1F"/>
                </a:solidFill>
                <a:effectLst/>
                <a:latin typeface="+mj-lt"/>
              </a:rPr>
              <a:t> </a:t>
            </a:r>
            <a:r>
              <a:rPr lang="en-US" sz="1800" b="0" i="0" dirty="0" err="1">
                <a:solidFill>
                  <a:srgbClr val="1F1F1F"/>
                </a:solidFill>
                <a:effectLst/>
                <a:latin typeface="+mj-lt"/>
              </a:rPr>
              <a:t>dijaga</a:t>
            </a:r>
            <a:r>
              <a:rPr lang="en-US" sz="1800" b="0" i="0" dirty="0">
                <a:solidFill>
                  <a:srgbClr val="1F1F1F"/>
                </a:solidFill>
                <a:effectLst/>
                <a:latin typeface="+mj-lt"/>
              </a:rPr>
              <a:t> </a:t>
            </a:r>
            <a:r>
              <a:rPr lang="en-US" sz="1800" b="0" i="0" dirty="0" err="1">
                <a:solidFill>
                  <a:srgbClr val="1F1F1F"/>
                </a:solidFill>
                <a:effectLst/>
                <a:latin typeface="+mj-lt"/>
              </a:rPr>
              <a:t>kerahasiaannya</a:t>
            </a:r>
            <a:r>
              <a:rPr lang="en-US" sz="1800" b="0" i="0" dirty="0">
                <a:solidFill>
                  <a:srgbClr val="1F1F1F"/>
                </a:solidFill>
                <a:effectLst/>
                <a:latin typeface="+mj-lt"/>
              </a:rPr>
              <a:t> dan </a:t>
            </a:r>
            <a:r>
              <a:rPr lang="en-US" sz="1800" b="0" i="0" dirty="0" err="1">
                <a:solidFill>
                  <a:srgbClr val="1F1F1F"/>
                </a:solidFill>
                <a:effectLst/>
                <a:latin typeface="+mj-lt"/>
              </a:rPr>
              <a:t>tidak</a:t>
            </a:r>
            <a:r>
              <a:rPr lang="en-US" sz="1800" b="0" i="0" dirty="0">
                <a:solidFill>
                  <a:srgbClr val="1F1F1F"/>
                </a:solidFill>
                <a:effectLst/>
                <a:latin typeface="+mj-lt"/>
              </a:rPr>
              <a:t> </a:t>
            </a:r>
            <a:r>
              <a:rPr lang="en-US" sz="1800" b="0" i="0" dirty="0" err="1">
                <a:solidFill>
                  <a:srgbClr val="1F1F1F"/>
                </a:solidFill>
                <a:effectLst/>
                <a:latin typeface="+mj-lt"/>
              </a:rPr>
              <a:t>diungkapkan</a:t>
            </a:r>
            <a:r>
              <a:rPr lang="en-US" sz="1800" b="0" i="0" dirty="0">
                <a:solidFill>
                  <a:srgbClr val="1F1F1F"/>
                </a:solidFill>
                <a:effectLst/>
                <a:latin typeface="+mj-lt"/>
              </a:rPr>
              <a:t> </a:t>
            </a:r>
            <a:r>
              <a:rPr lang="en-US" sz="1800" b="0" i="0" dirty="0" err="1">
                <a:solidFill>
                  <a:srgbClr val="1F1F1F"/>
                </a:solidFill>
                <a:effectLst/>
                <a:latin typeface="+mj-lt"/>
              </a:rPr>
              <a:t>kepada</a:t>
            </a:r>
            <a:r>
              <a:rPr lang="en-US" sz="1800" b="0" i="0" dirty="0">
                <a:solidFill>
                  <a:srgbClr val="1F1F1F"/>
                </a:solidFill>
                <a:effectLst/>
                <a:latin typeface="+mj-lt"/>
              </a:rPr>
              <a:t> </a:t>
            </a:r>
            <a:r>
              <a:rPr lang="en-US" sz="1800" b="0" i="0" dirty="0" err="1">
                <a:solidFill>
                  <a:srgbClr val="1F1F1F"/>
                </a:solidFill>
                <a:effectLst/>
                <a:latin typeface="+mj-lt"/>
              </a:rPr>
              <a:t>penyerang</a:t>
            </a:r>
            <a:r>
              <a:rPr lang="en-US" sz="1800" b="0" i="0" dirty="0">
                <a:solidFill>
                  <a:srgbClr val="1F1F1F"/>
                </a:solidFill>
                <a:effectLst/>
                <a:latin typeface="+mj-lt"/>
              </a:rPr>
              <a:t> </a:t>
            </a:r>
            <a:r>
              <a:rPr lang="en-US" sz="1800" b="0" i="0" dirty="0" err="1">
                <a:solidFill>
                  <a:srgbClr val="1F1F1F"/>
                </a:solidFill>
                <a:effectLst/>
                <a:latin typeface="+mj-lt"/>
              </a:rPr>
              <a:t>potensial</a:t>
            </a:r>
            <a:r>
              <a:rPr lang="en-US" sz="1800" b="0" i="0" dirty="0">
                <a:solidFill>
                  <a:srgbClr val="1F1F1F"/>
                </a:solidFill>
                <a:effectLst/>
                <a:latin typeface="+mj-lt"/>
              </a:rPr>
              <a:t>.</a:t>
            </a:r>
          </a:p>
          <a:p>
            <a:pPr algn="l">
              <a:spcAft>
                <a:spcPts val="1200"/>
              </a:spcAft>
            </a:pPr>
            <a:r>
              <a:rPr lang="en-US" sz="1800" b="0" i="0" dirty="0">
                <a:solidFill>
                  <a:srgbClr val="1F1F1F"/>
                </a:solidFill>
                <a:effectLst/>
                <a:latin typeface="+mj-lt"/>
              </a:rPr>
              <a:t>- Nilai salt </a:t>
            </a:r>
            <a:r>
              <a:rPr lang="en-US" sz="1800" b="0" i="0" dirty="0" err="1">
                <a:solidFill>
                  <a:srgbClr val="1F1F1F"/>
                </a:solidFill>
                <a:effectLst/>
                <a:latin typeface="+mj-lt"/>
              </a:rPr>
              <a:t>dapat</a:t>
            </a:r>
            <a:r>
              <a:rPr lang="en-US" sz="1800" b="0" i="0" dirty="0">
                <a:solidFill>
                  <a:srgbClr val="1F1F1F"/>
                </a:solidFill>
                <a:effectLst/>
                <a:latin typeface="+mj-lt"/>
              </a:rPr>
              <a:t> </a:t>
            </a:r>
            <a:r>
              <a:rPr lang="en-US" sz="1800" b="0" i="0" dirty="0" err="1">
                <a:solidFill>
                  <a:srgbClr val="1F1F1F"/>
                </a:solidFill>
                <a:effectLst/>
                <a:latin typeface="+mj-lt"/>
              </a:rPr>
              <a:t>diputar</a:t>
            </a:r>
            <a:r>
              <a:rPr lang="en-US" sz="1800" b="0" i="0" dirty="0">
                <a:solidFill>
                  <a:srgbClr val="1F1F1F"/>
                </a:solidFill>
                <a:effectLst/>
                <a:latin typeface="+mj-lt"/>
              </a:rPr>
              <a:t> (rotate) </a:t>
            </a:r>
            <a:r>
              <a:rPr lang="en-US" sz="1800" b="0" i="0" dirty="0" err="1">
                <a:solidFill>
                  <a:srgbClr val="1F1F1F"/>
                </a:solidFill>
                <a:effectLst/>
                <a:latin typeface="+mj-lt"/>
              </a:rPr>
              <a:t>sesuai</a:t>
            </a:r>
            <a:r>
              <a:rPr lang="en-US" sz="1800" b="0" i="0" dirty="0">
                <a:solidFill>
                  <a:srgbClr val="1F1F1F"/>
                </a:solidFill>
                <a:effectLst/>
                <a:latin typeface="+mj-lt"/>
              </a:rPr>
              <a:t> </a:t>
            </a:r>
            <a:r>
              <a:rPr lang="en-US" sz="1800" b="0" i="0" dirty="0" err="1">
                <a:solidFill>
                  <a:srgbClr val="1F1F1F"/>
                </a:solidFill>
                <a:effectLst/>
                <a:latin typeface="+mj-lt"/>
              </a:rPr>
              <a:t>keinginan</a:t>
            </a:r>
            <a:r>
              <a:rPr lang="en-US" sz="1800" b="0" i="0" dirty="0">
                <a:solidFill>
                  <a:srgbClr val="1F1F1F"/>
                </a:solidFill>
                <a:effectLst/>
                <a:latin typeface="+mj-lt"/>
              </a:rPr>
              <a:t> </a:t>
            </a:r>
            <a:r>
              <a:rPr lang="en-US" sz="1800" b="0" i="0" dirty="0" err="1">
                <a:solidFill>
                  <a:srgbClr val="1F1F1F"/>
                </a:solidFill>
                <a:effectLst/>
                <a:latin typeface="+mj-lt"/>
              </a:rPr>
              <a:t>untuk</a:t>
            </a:r>
            <a:r>
              <a:rPr lang="en-US" sz="1800" b="0" i="0" dirty="0">
                <a:solidFill>
                  <a:srgbClr val="1F1F1F"/>
                </a:solidFill>
                <a:effectLst/>
                <a:latin typeface="+mj-lt"/>
              </a:rPr>
              <a:t> </a:t>
            </a:r>
            <a:r>
              <a:rPr lang="en-US" sz="1800" b="0" i="0" dirty="0" err="1">
                <a:solidFill>
                  <a:srgbClr val="1F1F1F"/>
                </a:solidFill>
                <a:effectLst/>
                <a:latin typeface="+mj-lt"/>
              </a:rPr>
              <a:t>lebih</a:t>
            </a:r>
            <a:r>
              <a:rPr lang="en-US" sz="1800" b="0" i="0" dirty="0">
                <a:solidFill>
                  <a:srgbClr val="1F1F1F"/>
                </a:solidFill>
                <a:effectLst/>
                <a:latin typeface="+mj-lt"/>
              </a:rPr>
              <a:t> </a:t>
            </a:r>
            <a:r>
              <a:rPr lang="en-US" sz="1800" b="0" i="0" dirty="0" err="1">
                <a:solidFill>
                  <a:srgbClr val="1F1F1F"/>
                </a:solidFill>
                <a:effectLst/>
                <a:latin typeface="+mj-lt"/>
              </a:rPr>
              <a:t>meningkatkan</a:t>
            </a:r>
            <a:r>
              <a:rPr lang="en-US" sz="1800" b="0" i="0" dirty="0">
                <a:solidFill>
                  <a:srgbClr val="1F1F1F"/>
                </a:solidFill>
                <a:effectLst/>
                <a:latin typeface="+mj-lt"/>
              </a:rPr>
              <a:t> </a:t>
            </a:r>
            <a:r>
              <a:rPr lang="en-US" sz="1800" b="0" i="0" dirty="0" err="1">
                <a:solidFill>
                  <a:srgbClr val="1F1F1F"/>
                </a:solidFill>
                <a:effectLst/>
                <a:latin typeface="+mj-lt"/>
              </a:rPr>
              <a:t>keacakan</a:t>
            </a:r>
            <a:r>
              <a:rPr lang="en-US" sz="1800" b="0" i="0" dirty="0">
                <a:solidFill>
                  <a:srgbClr val="1F1F1F"/>
                </a:solidFill>
                <a:effectLst/>
                <a:latin typeface="+mj-lt"/>
              </a:rPr>
              <a:t> dan </a:t>
            </a:r>
            <a:r>
              <a:rPr lang="en-US" sz="1800" b="0" i="0" dirty="0" err="1">
                <a:solidFill>
                  <a:srgbClr val="1F1F1F"/>
                </a:solidFill>
                <a:effectLst/>
                <a:latin typeface="+mj-lt"/>
              </a:rPr>
              <a:t>kompleksitas</a:t>
            </a:r>
            <a:r>
              <a:rPr lang="en-US" sz="1800" b="0" i="0" dirty="0">
                <a:solidFill>
                  <a:srgbClr val="1F1F1F"/>
                </a:solidFill>
                <a:effectLst/>
                <a:latin typeface="+mj-lt"/>
              </a:rPr>
              <a:t> proses </a:t>
            </a:r>
            <a:r>
              <a:rPr lang="en-US" sz="1800" b="0" i="0" dirty="0" err="1">
                <a:solidFill>
                  <a:srgbClr val="1F1F1F"/>
                </a:solidFill>
                <a:effectLst/>
                <a:latin typeface="+mj-lt"/>
              </a:rPr>
              <a:t>komputasi</a:t>
            </a:r>
            <a:r>
              <a:rPr lang="en-US" sz="1800" b="0" i="0" dirty="0">
                <a:solidFill>
                  <a:srgbClr val="1F1F1F"/>
                </a:solidFill>
                <a:effectLst/>
                <a:latin typeface="+mj-lt"/>
              </a:rPr>
              <a:t> hash.</a:t>
            </a:r>
          </a:p>
        </p:txBody>
      </p:sp>
      <p:pic>
        <p:nvPicPr>
          <p:cNvPr id="7" name="Picture 6">
            <a:extLst>
              <a:ext uri="{FF2B5EF4-FFF2-40B4-BE49-F238E27FC236}">
                <a16:creationId xmlns:a16="http://schemas.microsoft.com/office/drawing/2014/main" id="{F5392105-8368-C008-C902-076B8DF8F845}"/>
              </a:ext>
            </a:extLst>
          </p:cNvPr>
          <p:cNvPicPr>
            <a:picLocks noChangeAspect="1"/>
          </p:cNvPicPr>
          <p:nvPr/>
        </p:nvPicPr>
        <p:blipFill>
          <a:blip r:embed="rId3"/>
          <a:stretch>
            <a:fillRect/>
          </a:stretch>
        </p:blipFill>
        <p:spPr>
          <a:xfrm>
            <a:off x="7898130" y="2255156"/>
            <a:ext cx="3941518" cy="3502798"/>
          </a:xfrm>
          <a:prstGeom prst="rect">
            <a:avLst/>
          </a:prstGeom>
        </p:spPr>
      </p:pic>
    </p:spTree>
    <p:extLst>
      <p:ext uri="{BB962C8B-B14F-4D97-AF65-F5344CB8AC3E}">
        <p14:creationId xmlns:p14="http://schemas.microsoft.com/office/powerpoint/2010/main" val="260926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a:solidFill>
                  <a:srgbClr val="00B0F0"/>
                </a:solidFill>
              </a:rPr>
              <a:t>Trivia</a:t>
            </a:r>
          </a:p>
        </p:txBody>
      </p:sp>
      <p:pic>
        <p:nvPicPr>
          <p:cNvPr id="11266" name="Picture 2" descr="Adding Salt to Hashing: A Better Way to Store Passwords">
            <a:extLst>
              <a:ext uri="{FF2B5EF4-FFF2-40B4-BE49-F238E27FC236}">
                <a16:creationId xmlns:a16="http://schemas.microsoft.com/office/drawing/2014/main" id="{92EB1EBC-B2E7-D74E-69F3-88EFC5843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940" y="1216256"/>
            <a:ext cx="9466119" cy="4259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83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a:solidFill>
                  <a:srgbClr val="00B0F0"/>
                </a:solidFill>
              </a:rPr>
              <a:t>Trivia</a:t>
            </a:r>
          </a:p>
        </p:txBody>
      </p:sp>
      <p:pic>
        <p:nvPicPr>
          <p:cNvPr id="9" name="Picture 8">
            <a:extLst>
              <a:ext uri="{FF2B5EF4-FFF2-40B4-BE49-F238E27FC236}">
                <a16:creationId xmlns:a16="http://schemas.microsoft.com/office/drawing/2014/main" id="{0029D88E-3C67-F824-D51F-3BA51E99F6FD}"/>
              </a:ext>
            </a:extLst>
          </p:cNvPr>
          <p:cNvPicPr>
            <a:picLocks noChangeAspect="1"/>
          </p:cNvPicPr>
          <p:nvPr/>
        </p:nvPicPr>
        <p:blipFill>
          <a:blip r:embed="rId3"/>
          <a:stretch>
            <a:fillRect/>
          </a:stretch>
        </p:blipFill>
        <p:spPr>
          <a:xfrm>
            <a:off x="643890" y="1137918"/>
            <a:ext cx="3600953" cy="4582164"/>
          </a:xfrm>
          <a:prstGeom prst="rect">
            <a:avLst/>
          </a:prstGeom>
        </p:spPr>
      </p:pic>
      <p:pic>
        <p:nvPicPr>
          <p:cNvPr id="13" name="Picture 12">
            <a:extLst>
              <a:ext uri="{FF2B5EF4-FFF2-40B4-BE49-F238E27FC236}">
                <a16:creationId xmlns:a16="http://schemas.microsoft.com/office/drawing/2014/main" id="{2C320C35-A8AD-F99C-EE54-0EAB21E28C7A}"/>
              </a:ext>
            </a:extLst>
          </p:cNvPr>
          <p:cNvPicPr>
            <a:picLocks noChangeAspect="1"/>
          </p:cNvPicPr>
          <p:nvPr/>
        </p:nvPicPr>
        <p:blipFill>
          <a:blip r:embed="rId4"/>
          <a:stretch>
            <a:fillRect/>
          </a:stretch>
        </p:blipFill>
        <p:spPr>
          <a:xfrm>
            <a:off x="4513641" y="1137918"/>
            <a:ext cx="3667637" cy="4610743"/>
          </a:xfrm>
          <a:prstGeom prst="rect">
            <a:avLst/>
          </a:prstGeom>
        </p:spPr>
      </p:pic>
      <p:pic>
        <p:nvPicPr>
          <p:cNvPr id="15" name="Picture 14">
            <a:extLst>
              <a:ext uri="{FF2B5EF4-FFF2-40B4-BE49-F238E27FC236}">
                <a16:creationId xmlns:a16="http://schemas.microsoft.com/office/drawing/2014/main" id="{025C3B21-4DD8-0799-32D1-ED3BA1554877}"/>
              </a:ext>
            </a:extLst>
          </p:cNvPr>
          <p:cNvPicPr>
            <a:picLocks noChangeAspect="1"/>
          </p:cNvPicPr>
          <p:nvPr/>
        </p:nvPicPr>
        <p:blipFill>
          <a:blip r:embed="rId5"/>
          <a:stretch>
            <a:fillRect/>
          </a:stretch>
        </p:blipFill>
        <p:spPr>
          <a:xfrm>
            <a:off x="8450076" y="1137918"/>
            <a:ext cx="3667637" cy="4667901"/>
          </a:xfrm>
          <a:prstGeom prst="rect">
            <a:avLst/>
          </a:prstGeom>
        </p:spPr>
      </p:pic>
      <p:sp>
        <p:nvSpPr>
          <p:cNvPr id="18" name="Rectangle 17">
            <a:extLst>
              <a:ext uri="{FF2B5EF4-FFF2-40B4-BE49-F238E27FC236}">
                <a16:creationId xmlns:a16="http://schemas.microsoft.com/office/drawing/2014/main" id="{1D73BD8A-FE7F-0681-F27C-0F53D89F0CC0}"/>
              </a:ext>
            </a:extLst>
          </p:cNvPr>
          <p:cNvSpPr/>
          <p:nvPr/>
        </p:nvSpPr>
        <p:spPr>
          <a:xfrm>
            <a:off x="643890" y="4714875"/>
            <a:ext cx="1424940" cy="44005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59E5588-5676-7098-D2E7-72CA60F5AA1D}"/>
              </a:ext>
            </a:extLst>
          </p:cNvPr>
          <p:cNvSpPr/>
          <p:nvPr/>
        </p:nvSpPr>
        <p:spPr>
          <a:xfrm>
            <a:off x="4513641" y="4714875"/>
            <a:ext cx="1424940" cy="44005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1169801-8EB5-91B3-A24E-29099565AD1B}"/>
              </a:ext>
            </a:extLst>
          </p:cNvPr>
          <p:cNvSpPr/>
          <p:nvPr/>
        </p:nvSpPr>
        <p:spPr>
          <a:xfrm>
            <a:off x="8495796" y="4757737"/>
            <a:ext cx="1424940" cy="44005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3">
            <a:extLst>
              <a:ext uri="{FF2B5EF4-FFF2-40B4-BE49-F238E27FC236}">
                <a16:creationId xmlns:a16="http://schemas.microsoft.com/office/drawing/2014/main" id="{B2CB26E1-C52B-B307-8683-E9A535BA7886}"/>
              </a:ext>
            </a:extLst>
          </p:cNvPr>
          <p:cNvSpPr txBox="1">
            <a:spLocks/>
          </p:cNvSpPr>
          <p:nvPr/>
        </p:nvSpPr>
        <p:spPr>
          <a:xfrm>
            <a:off x="1356360" y="4977764"/>
            <a:ext cx="10515600" cy="7915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1600" dirty="0" err="1">
                <a:solidFill>
                  <a:srgbClr val="00B0F0"/>
                </a:solidFill>
              </a:rPr>
              <a:t>AES256</a:t>
            </a:r>
            <a:r>
              <a:rPr lang="en-US" sz="1600" dirty="0">
                <a:solidFill>
                  <a:srgbClr val="00B0F0"/>
                </a:solidFill>
              </a:rPr>
              <a:t>-CBC</a:t>
            </a:r>
          </a:p>
        </p:txBody>
      </p:sp>
    </p:spTree>
    <p:extLst>
      <p:ext uri="{BB962C8B-B14F-4D97-AF65-F5344CB8AC3E}">
        <p14:creationId xmlns:p14="http://schemas.microsoft.com/office/powerpoint/2010/main" val="1451148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Tinjauan</a:t>
            </a:r>
            <a:r>
              <a:rPr lang="en-US" dirty="0"/>
              <a:t> Pustaka</a:t>
            </a:r>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a:t>MAC Address Anonymization for Crowd Counting </a:t>
            </a:r>
          </a:p>
          <a:p>
            <a:pPr algn="ctr"/>
            <a:r>
              <a:rPr lang="en-US" sz="2400" dirty="0"/>
              <a:t>(</a:t>
            </a:r>
            <a:r>
              <a:rPr lang="fr-FR" sz="2400" dirty="0"/>
              <a:t>Jean-François </a:t>
            </a:r>
            <a:r>
              <a:rPr lang="fr-FR" sz="2400" dirty="0" err="1"/>
              <a:t>Determe</a:t>
            </a:r>
            <a:r>
              <a:rPr lang="fr-FR" sz="2400" dirty="0"/>
              <a:t>, Sophia </a:t>
            </a:r>
            <a:r>
              <a:rPr lang="fr-FR" sz="2400" dirty="0" err="1"/>
              <a:t>Azzagnuni</a:t>
            </a:r>
            <a:r>
              <a:rPr lang="fr-FR" sz="2400" dirty="0"/>
              <a:t>, François </a:t>
            </a:r>
            <a:r>
              <a:rPr lang="fr-FR" sz="2400" dirty="0" err="1"/>
              <a:t>Horlin</a:t>
            </a:r>
            <a:r>
              <a:rPr lang="fr-FR" sz="2400" dirty="0"/>
              <a:t>, Philippe De </a:t>
            </a:r>
            <a:r>
              <a:rPr lang="fr-FR" sz="2400" dirty="0" err="1"/>
              <a:t>Doncker</a:t>
            </a:r>
            <a:r>
              <a:rPr lang="en-US" sz="2400" dirty="0"/>
              <a:t>)</a:t>
            </a:r>
          </a:p>
          <a:p>
            <a:pPr algn="ctr"/>
            <a:endParaRPr lang="en-US" sz="2400" dirty="0"/>
          </a:p>
        </p:txBody>
      </p:sp>
      <p:sp>
        <p:nvSpPr>
          <p:cNvPr id="3" name="Title 3">
            <a:extLst>
              <a:ext uri="{FF2B5EF4-FFF2-40B4-BE49-F238E27FC236}">
                <a16:creationId xmlns:a16="http://schemas.microsoft.com/office/drawing/2014/main" id="{83F27D9C-9515-09D8-A989-2AFB4C7F9748}"/>
              </a:ext>
            </a:extLst>
          </p:cNvPr>
          <p:cNvSpPr txBox="1">
            <a:spLocks/>
          </p:cNvSpPr>
          <p:nvPr/>
        </p:nvSpPr>
        <p:spPr>
          <a:xfrm>
            <a:off x="514350" y="2137751"/>
            <a:ext cx="7383780" cy="3737609"/>
          </a:xfrm>
          <a:prstGeom prst="rect">
            <a:avLst/>
          </a:prstGeom>
          <a:noFill/>
          <a:ln>
            <a:noFill/>
          </a:ln>
        </p:spPr>
        <p:txBody>
          <a:bodyPr spcFirstLastPara="1" wrap="square" lIns="91425" tIns="45700" rIns="91425" bIns="45700" anchor="ctr" anchorCtr="0">
            <a:normAutofit fontScale="625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spcAft>
                <a:spcPts val="1200"/>
              </a:spcAft>
            </a:pPr>
            <a:r>
              <a:rPr lang="en-US" sz="2400" b="0" i="0" dirty="0">
                <a:solidFill>
                  <a:srgbClr val="1F1F1F"/>
                </a:solidFill>
                <a:effectLst/>
                <a:latin typeface="Google Sans"/>
              </a:rPr>
              <a:t>- Server </a:t>
            </a:r>
            <a:r>
              <a:rPr lang="en-US" sz="2400" b="0" i="0" dirty="0" err="1">
                <a:solidFill>
                  <a:srgbClr val="1F1F1F"/>
                </a:solidFill>
                <a:effectLst/>
                <a:latin typeface="Google Sans"/>
              </a:rPr>
              <a:t>pusat</a:t>
            </a:r>
            <a:r>
              <a:rPr lang="en-US" sz="2400" b="0" i="0" dirty="0">
                <a:solidFill>
                  <a:srgbClr val="1F1F1F"/>
                </a:solidFill>
                <a:effectLst/>
                <a:latin typeface="Google Sans"/>
              </a:rPr>
              <a:t> </a:t>
            </a:r>
            <a:r>
              <a:rPr lang="en-US" sz="2400" b="0" i="0" dirty="0" err="1">
                <a:solidFill>
                  <a:srgbClr val="1F1F1F"/>
                </a:solidFill>
                <a:effectLst/>
                <a:latin typeface="Google Sans"/>
              </a:rPr>
              <a:t>mempertahankan</a:t>
            </a:r>
            <a:r>
              <a:rPr lang="en-US" sz="2400" b="0" i="0" dirty="0">
                <a:solidFill>
                  <a:srgbClr val="1F1F1F"/>
                </a:solidFill>
                <a:effectLst/>
                <a:latin typeface="Google Sans"/>
              </a:rPr>
              <a:t> array server pepper </a:t>
            </a:r>
            <a:r>
              <a:rPr lang="en-US" sz="2400" b="0" i="0" dirty="0" err="1">
                <a:solidFill>
                  <a:srgbClr val="1F1F1F"/>
                </a:solidFill>
                <a:effectLst/>
                <a:latin typeface="Google Sans"/>
              </a:rPr>
              <a:t>terbaru</a:t>
            </a:r>
            <a:r>
              <a:rPr lang="en-US" sz="2400" b="0" i="0" dirty="0">
                <a:solidFill>
                  <a:srgbClr val="1F1F1F"/>
                </a:solidFill>
                <a:effectLst/>
                <a:latin typeface="Google Sans"/>
              </a:rPr>
              <a:t> yang </a:t>
            </a:r>
            <a:r>
              <a:rPr lang="en-US" sz="2400" b="0" i="0" dirty="0" err="1">
                <a:solidFill>
                  <a:srgbClr val="1F1F1F"/>
                </a:solidFill>
                <a:effectLst/>
                <a:latin typeface="Google Sans"/>
              </a:rPr>
              <a:t>terdiri</a:t>
            </a:r>
            <a:r>
              <a:rPr lang="en-US" sz="2400" b="0" i="0" dirty="0">
                <a:solidFill>
                  <a:srgbClr val="1F1F1F"/>
                </a:solidFill>
                <a:effectLst/>
                <a:latin typeface="Google Sans"/>
              </a:rPr>
              <a:t> </a:t>
            </a:r>
            <a:r>
              <a:rPr lang="en-US" sz="2400" b="0" i="0" dirty="0" err="1">
                <a:solidFill>
                  <a:srgbClr val="1F1F1F"/>
                </a:solidFill>
                <a:effectLst/>
                <a:latin typeface="Google Sans"/>
              </a:rPr>
              <a:t>dari</a:t>
            </a:r>
            <a:r>
              <a:rPr lang="en-US" sz="2400" b="0" i="0" dirty="0">
                <a:solidFill>
                  <a:srgbClr val="1F1F1F"/>
                </a:solidFill>
                <a:effectLst/>
                <a:latin typeface="Google Sans"/>
              </a:rPr>
              <a:t> 20 server pepper </a:t>
            </a:r>
            <a:r>
              <a:rPr lang="en-US" sz="2400" b="0" i="0" dirty="0" err="1">
                <a:solidFill>
                  <a:srgbClr val="1F1F1F"/>
                </a:solidFill>
                <a:effectLst/>
                <a:latin typeface="Google Sans"/>
              </a:rPr>
              <a:t>selama</a:t>
            </a:r>
            <a:r>
              <a:rPr lang="en-US" sz="2400" b="0" i="0" dirty="0">
                <a:solidFill>
                  <a:srgbClr val="1F1F1F"/>
                </a:solidFill>
                <a:effectLst/>
                <a:latin typeface="Google Sans"/>
              </a:rPr>
              <a:t> 20 </a:t>
            </a:r>
            <a:r>
              <a:rPr lang="en-US" sz="2400" b="0" i="0" dirty="0" err="1">
                <a:solidFill>
                  <a:srgbClr val="1F1F1F"/>
                </a:solidFill>
                <a:effectLst/>
                <a:latin typeface="Google Sans"/>
              </a:rPr>
              <a:t>menit</a:t>
            </a:r>
            <a:r>
              <a:rPr lang="en-US" sz="2400" b="0" i="0" dirty="0">
                <a:solidFill>
                  <a:srgbClr val="1F1F1F"/>
                </a:solidFill>
                <a:effectLst/>
                <a:latin typeface="Google Sans"/>
              </a:rPr>
              <a:t>.</a:t>
            </a:r>
          </a:p>
          <a:p>
            <a:pPr algn="l">
              <a:spcAft>
                <a:spcPts val="1200"/>
              </a:spcAft>
            </a:pPr>
            <a:r>
              <a:rPr lang="en-US" sz="2400" b="0" i="0" dirty="0">
                <a:solidFill>
                  <a:srgbClr val="1F1F1F"/>
                </a:solidFill>
                <a:effectLst/>
                <a:latin typeface="Google Sans"/>
              </a:rPr>
              <a:t>- Sensor </a:t>
            </a:r>
            <a:r>
              <a:rPr lang="en-US" sz="2400" b="0" i="0" dirty="0" err="1">
                <a:solidFill>
                  <a:srgbClr val="1F1F1F"/>
                </a:solidFill>
                <a:effectLst/>
                <a:latin typeface="Google Sans"/>
              </a:rPr>
              <a:t>secara</a:t>
            </a:r>
            <a:r>
              <a:rPr lang="en-US" sz="2400" b="0" i="0" dirty="0">
                <a:solidFill>
                  <a:srgbClr val="1F1F1F"/>
                </a:solidFill>
                <a:effectLst/>
                <a:latin typeface="Google Sans"/>
              </a:rPr>
              <a:t> </a:t>
            </a:r>
            <a:r>
              <a:rPr lang="en-US" sz="2400" b="0" i="0" dirty="0" err="1">
                <a:solidFill>
                  <a:srgbClr val="1F1F1F"/>
                </a:solidFill>
                <a:effectLst/>
                <a:latin typeface="Google Sans"/>
              </a:rPr>
              <a:t>berkala</a:t>
            </a:r>
            <a:r>
              <a:rPr lang="en-US" sz="2400" b="0" i="0" dirty="0">
                <a:solidFill>
                  <a:srgbClr val="1F1F1F"/>
                </a:solidFill>
                <a:effectLst/>
                <a:latin typeface="Google Sans"/>
              </a:rPr>
              <a:t> </a:t>
            </a:r>
            <a:r>
              <a:rPr lang="en-US" sz="2400" b="0" i="0" dirty="0" err="1">
                <a:solidFill>
                  <a:srgbClr val="1F1F1F"/>
                </a:solidFill>
                <a:effectLst/>
                <a:latin typeface="Google Sans"/>
              </a:rPr>
              <a:t>mengambil</a:t>
            </a:r>
            <a:r>
              <a:rPr lang="en-US" sz="2400" b="0" i="0" dirty="0">
                <a:solidFill>
                  <a:srgbClr val="1F1F1F"/>
                </a:solidFill>
                <a:effectLst/>
                <a:latin typeface="Google Sans"/>
              </a:rPr>
              <a:t> server pepper </a:t>
            </a:r>
            <a:r>
              <a:rPr lang="en-US" sz="2400" b="0" i="0" dirty="0" err="1">
                <a:solidFill>
                  <a:srgbClr val="1F1F1F"/>
                </a:solidFill>
                <a:effectLst/>
                <a:latin typeface="Google Sans"/>
              </a:rPr>
              <a:t>menggunakan</a:t>
            </a:r>
            <a:r>
              <a:rPr lang="en-US" sz="2400" b="0" i="0" dirty="0">
                <a:solidFill>
                  <a:srgbClr val="1F1F1F"/>
                </a:solidFill>
                <a:effectLst/>
                <a:latin typeface="Google Sans"/>
              </a:rPr>
              <a:t> </a:t>
            </a:r>
            <a:r>
              <a:rPr lang="en-US" sz="2400" b="0" i="0" dirty="0" err="1">
                <a:solidFill>
                  <a:srgbClr val="1F1F1F"/>
                </a:solidFill>
                <a:effectLst/>
                <a:latin typeface="Google Sans"/>
              </a:rPr>
              <a:t>tautan</a:t>
            </a:r>
            <a:r>
              <a:rPr lang="en-US" sz="2400" b="0" i="0" dirty="0">
                <a:solidFill>
                  <a:srgbClr val="1F1F1F"/>
                </a:solidFill>
                <a:effectLst/>
                <a:latin typeface="Google Sans"/>
              </a:rPr>
              <a:t> HTTPS </a:t>
            </a:r>
            <a:r>
              <a:rPr lang="en-US" sz="2400" b="0" i="0" dirty="0" err="1">
                <a:solidFill>
                  <a:srgbClr val="1F1F1F"/>
                </a:solidFill>
                <a:effectLst/>
                <a:latin typeface="Google Sans"/>
              </a:rPr>
              <a:t>dengan</a:t>
            </a:r>
            <a:r>
              <a:rPr lang="en-US" sz="2400" b="0" i="0" dirty="0">
                <a:solidFill>
                  <a:srgbClr val="1F1F1F"/>
                </a:solidFill>
                <a:effectLst/>
                <a:latin typeface="Google Sans"/>
              </a:rPr>
              <a:t> Transport Layer Security (SSL/TLS).</a:t>
            </a:r>
          </a:p>
          <a:p>
            <a:pPr algn="l">
              <a:spcAft>
                <a:spcPts val="1200"/>
              </a:spcAft>
            </a:pPr>
            <a:r>
              <a:rPr lang="en-US" sz="2400" b="0" i="0" dirty="0">
                <a:solidFill>
                  <a:srgbClr val="1F1F1F"/>
                </a:solidFill>
                <a:effectLst/>
                <a:latin typeface="Google Sans"/>
              </a:rPr>
              <a:t>- Sensor </a:t>
            </a:r>
            <a:r>
              <a:rPr lang="en-US" sz="2400" b="0" i="0" dirty="0" err="1">
                <a:solidFill>
                  <a:srgbClr val="1F1F1F"/>
                </a:solidFill>
                <a:effectLst/>
                <a:latin typeface="Google Sans"/>
              </a:rPr>
              <a:t>menggunakan</a:t>
            </a:r>
            <a:r>
              <a:rPr lang="en-US" sz="2400" b="0" i="0" dirty="0">
                <a:solidFill>
                  <a:srgbClr val="1F1F1F"/>
                </a:solidFill>
                <a:effectLst/>
                <a:latin typeface="Google Sans"/>
              </a:rPr>
              <a:t> </a:t>
            </a:r>
            <a:r>
              <a:rPr lang="en-US" sz="2400" b="0" i="0" dirty="0" err="1">
                <a:solidFill>
                  <a:srgbClr val="1F1F1F"/>
                </a:solidFill>
                <a:effectLst/>
                <a:latin typeface="Google Sans"/>
              </a:rPr>
              <a:t>setiap</a:t>
            </a:r>
            <a:r>
              <a:rPr lang="en-US" sz="2400" b="0" i="0" dirty="0">
                <a:solidFill>
                  <a:srgbClr val="1F1F1F"/>
                </a:solidFill>
                <a:effectLst/>
                <a:latin typeface="Google Sans"/>
              </a:rPr>
              <a:t> server pepper </a:t>
            </a:r>
            <a:r>
              <a:rPr lang="en-US" sz="2400" b="0" i="0" dirty="0" err="1">
                <a:solidFill>
                  <a:srgbClr val="1F1F1F"/>
                </a:solidFill>
                <a:effectLst/>
                <a:latin typeface="Google Sans"/>
              </a:rPr>
              <a:t>untuk</a:t>
            </a:r>
            <a:r>
              <a:rPr lang="en-US" sz="2400" b="0" i="0" dirty="0">
                <a:solidFill>
                  <a:srgbClr val="1F1F1F"/>
                </a:solidFill>
                <a:effectLst/>
                <a:latin typeface="Google Sans"/>
              </a:rPr>
              <a:t> </a:t>
            </a:r>
            <a:r>
              <a:rPr lang="en-US" sz="2400" b="0" i="0" dirty="0" err="1">
                <a:solidFill>
                  <a:srgbClr val="1F1F1F"/>
                </a:solidFill>
                <a:effectLst/>
                <a:latin typeface="Google Sans"/>
              </a:rPr>
              <a:t>satu</a:t>
            </a:r>
            <a:r>
              <a:rPr lang="en-US" sz="2400" b="0" i="0" dirty="0">
                <a:solidFill>
                  <a:srgbClr val="1F1F1F"/>
                </a:solidFill>
                <a:effectLst/>
                <a:latin typeface="Google Sans"/>
              </a:rPr>
              <a:t> </a:t>
            </a:r>
            <a:r>
              <a:rPr lang="en-US" sz="2400" b="0" i="0" dirty="0" err="1">
                <a:solidFill>
                  <a:srgbClr val="1F1F1F"/>
                </a:solidFill>
                <a:effectLst/>
                <a:latin typeface="Google Sans"/>
              </a:rPr>
              <a:t>kerangka</a:t>
            </a:r>
            <a:r>
              <a:rPr lang="en-US" sz="2400" b="0" i="0" dirty="0">
                <a:solidFill>
                  <a:srgbClr val="1F1F1F"/>
                </a:solidFill>
                <a:effectLst/>
                <a:latin typeface="Google Sans"/>
              </a:rPr>
              <a:t> </a:t>
            </a:r>
            <a:r>
              <a:rPr lang="en-US" sz="2400" b="0" i="0" dirty="0" err="1">
                <a:solidFill>
                  <a:srgbClr val="1F1F1F"/>
                </a:solidFill>
                <a:effectLst/>
                <a:latin typeface="Google Sans"/>
              </a:rPr>
              <a:t>waktu</a:t>
            </a:r>
            <a:r>
              <a:rPr lang="en-US" sz="2400" b="0" i="0" dirty="0">
                <a:solidFill>
                  <a:srgbClr val="1F1F1F"/>
                </a:solidFill>
                <a:effectLst/>
                <a:latin typeface="Google Sans"/>
              </a:rPr>
              <a:t> </a:t>
            </a:r>
            <a:r>
              <a:rPr lang="en-US" sz="2400" b="0" i="0" dirty="0" err="1">
                <a:solidFill>
                  <a:srgbClr val="1F1F1F"/>
                </a:solidFill>
                <a:effectLst/>
                <a:latin typeface="Google Sans"/>
              </a:rPr>
              <a:t>satu</a:t>
            </a:r>
            <a:r>
              <a:rPr lang="en-US" sz="2400" b="0" i="0" dirty="0">
                <a:solidFill>
                  <a:srgbClr val="1F1F1F"/>
                </a:solidFill>
                <a:effectLst/>
                <a:latin typeface="Google Sans"/>
              </a:rPr>
              <a:t> </a:t>
            </a:r>
            <a:r>
              <a:rPr lang="en-US" sz="2400" b="0" i="0" dirty="0" err="1">
                <a:solidFill>
                  <a:srgbClr val="1F1F1F"/>
                </a:solidFill>
                <a:effectLst/>
                <a:latin typeface="Google Sans"/>
              </a:rPr>
              <a:t>menit</a:t>
            </a:r>
            <a:r>
              <a:rPr lang="en-US" sz="2400" b="0" i="0" dirty="0">
                <a:solidFill>
                  <a:srgbClr val="1F1F1F"/>
                </a:solidFill>
                <a:effectLst/>
                <a:latin typeface="Google Sans"/>
              </a:rPr>
              <a:t> </a:t>
            </a:r>
            <a:r>
              <a:rPr lang="en-US" sz="2400" b="0" i="0" dirty="0" err="1">
                <a:solidFill>
                  <a:srgbClr val="1F1F1F"/>
                </a:solidFill>
                <a:effectLst/>
                <a:latin typeface="Google Sans"/>
              </a:rPr>
              <a:t>tertentu</a:t>
            </a:r>
            <a:r>
              <a:rPr lang="en-US" sz="2400" b="0" i="0" dirty="0">
                <a:solidFill>
                  <a:srgbClr val="1F1F1F"/>
                </a:solidFill>
                <a:effectLst/>
                <a:latin typeface="Google Sans"/>
              </a:rPr>
              <a:t>.</a:t>
            </a:r>
          </a:p>
          <a:p>
            <a:pPr algn="l">
              <a:spcAft>
                <a:spcPts val="1200"/>
              </a:spcAft>
            </a:pPr>
            <a:r>
              <a:rPr lang="en-US" sz="2400" b="0" i="0" dirty="0">
                <a:solidFill>
                  <a:srgbClr val="1F1F1F"/>
                </a:solidFill>
                <a:effectLst/>
                <a:latin typeface="Google Sans"/>
              </a:rPr>
              <a:t>- Server pepper </a:t>
            </a:r>
            <a:r>
              <a:rPr lang="en-US" sz="2400" b="0" i="0" dirty="0" err="1">
                <a:solidFill>
                  <a:srgbClr val="1F1F1F"/>
                </a:solidFill>
                <a:effectLst/>
                <a:latin typeface="Google Sans"/>
              </a:rPr>
              <a:t>dibuat</a:t>
            </a:r>
            <a:r>
              <a:rPr lang="en-US" sz="2400" b="0" i="0" dirty="0">
                <a:solidFill>
                  <a:srgbClr val="1F1F1F"/>
                </a:solidFill>
                <a:effectLst/>
                <a:latin typeface="Google Sans"/>
              </a:rPr>
              <a:t> </a:t>
            </a:r>
            <a:r>
              <a:rPr lang="en-US" sz="2400" b="0" i="0" dirty="0" err="1">
                <a:solidFill>
                  <a:srgbClr val="1F1F1F"/>
                </a:solidFill>
                <a:effectLst/>
                <a:latin typeface="Google Sans"/>
              </a:rPr>
              <a:t>menggunakan</a:t>
            </a:r>
            <a:r>
              <a:rPr lang="en-US" sz="2400" b="0" i="0" dirty="0">
                <a:solidFill>
                  <a:srgbClr val="1F1F1F"/>
                </a:solidFill>
                <a:effectLst/>
                <a:latin typeface="Google Sans"/>
              </a:rPr>
              <a:t> pseudo-random number generator (PRNG).</a:t>
            </a:r>
          </a:p>
          <a:p>
            <a:pPr algn="l">
              <a:spcAft>
                <a:spcPts val="1200"/>
              </a:spcAft>
            </a:pPr>
            <a:r>
              <a:rPr lang="en-US" sz="2400" b="0" i="0" dirty="0">
                <a:solidFill>
                  <a:srgbClr val="1F1F1F"/>
                </a:solidFill>
                <a:effectLst/>
                <a:latin typeface="Google Sans"/>
              </a:rPr>
              <a:t>- Server </a:t>
            </a:r>
            <a:r>
              <a:rPr lang="en-US" sz="2400" b="0" i="0" dirty="0" err="1">
                <a:solidFill>
                  <a:srgbClr val="1F1F1F"/>
                </a:solidFill>
                <a:effectLst/>
                <a:latin typeface="Google Sans"/>
              </a:rPr>
              <a:t>pusat</a:t>
            </a:r>
            <a:r>
              <a:rPr lang="en-US" sz="2400" b="0" i="0" dirty="0">
                <a:solidFill>
                  <a:srgbClr val="1F1F1F"/>
                </a:solidFill>
                <a:effectLst/>
                <a:latin typeface="Google Sans"/>
              </a:rPr>
              <a:t> </a:t>
            </a:r>
            <a:r>
              <a:rPr lang="en-US" sz="2400" b="0" i="0" dirty="0" err="1">
                <a:solidFill>
                  <a:srgbClr val="1F1F1F"/>
                </a:solidFill>
                <a:effectLst/>
                <a:latin typeface="Google Sans"/>
              </a:rPr>
              <a:t>menerima</a:t>
            </a:r>
            <a:r>
              <a:rPr lang="en-US" sz="2400" b="0" i="0" dirty="0">
                <a:solidFill>
                  <a:srgbClr val="1F1F1F"/>
                </a:solidFill>
                <a:effectLst/>
                <a:latin typeface="Google Sans"/>
              </a:rPr>
              <a:t> </a:t>
            </a:r>
            <a:r>
              <a:rPr lang="en-US" sz="2400" b="0" i="0" dirty="0" err="1">
                <a:solidFill>
                  <a:srgbClr val="1F1F1F"/>
                </a:solidFill>
                <a:effectLst/>
                <a:latin typeface="Google Sans"/>
              </a:rPr>
              <a:t>permintaan</a:t>
            </a:r>
            <a:r>
              <a:rPr lang="en-US" sz="2400" b="0" i="0" dirty="0">
                <a:solidFill>
                  <a:srgbClr val="1F1F1F"/>
                </a:solidFill>
                <a:effectLst/>
                <a:latin typeface="Google Sans"/>
              </a:rPr>
              <a:t> anonymized probe requests (PR) </a:t>
            </a:r>
            <a:r>
              <a:rPr lang="en-US" sz="2400" b="0" i="0" dirty="0" err="1">
                <a:solidFill>
                  <a:srgbClr val="1F1F1F"/>
                </a:solidFill>
                <a:effectLst/>
                <a:latin typeface="Google Sans"/>
              </a:rPr>
              <a:t>dari</a:t>
            </a:r>
            <a:r>
              <a:rPr lang="en-US" sz="2400" b="0" i="0" dirty="0">
                <a:solidFill>
                  <a:srgbClr val="1F1F1F"/>
                </a:solidFill>
                <a:effectLst/>
                <a:latin typeface="Google Sans"/>
              </a:rPr>
              <a:t> sensor.</a:t>
            </a:r>
          </a:p>
          <a:p>
            <a:pPr algn="l">
              <a:spcAft>
                <a:spcPts val="1200"/>
              </a:spcAft>
            </a:pPr>
            <a:r>
              <a:rPr lang="en-US" sz="2400" b="0" i="0" dirty="0">
                <a:solidFill>
                  <a:srgbClr val="1F1F1F"/>
                </a:solidFill>
                <a:effectLst/>
                <a:latin typeface="Google Sans"/>
              </a:rPr>
              <a:t>- Server </a:t>
            </a:r>
            <a:r>
              <a:rPr lang="en-US" sz="2400" b="0" i="0" dirty="0" err="1">
                <a:solidFill>
                  <a:srgbClr val="1F1F1F"/>
                </a:solidFill>
                <a:effectLst/>
                <a:latin typeface="Google Sans"/>
              </a:rPr>
              <a:t>pusat</a:t>
            </a:r>
            <a:r>
              <a:rPr lang="en-US" sz="2400" b="0" i="0" dirty="0">
                <a:solidFill>
                  <a:srgbClr val="1F1F1F"/>
                </a:solidFill>
                <a:effectLst/>
                <a:latin typeface="Google Sans"/>
              </a:rPr>
              <a:t> </a:t>
            </a:r>
            <a:r>
              <a:rPr lang="en-US" sz="2400" b="0" i="0" dirty="0" err="1">
                <a:solidFill>
                  <a:srgbClr val="1F1F1F"/>
                </a:solidFill>
                <a:effectLst/>
                <a:latin typeface="Google Sans"/>
              </a:rPr>
              <a:t>menyinkronkan</a:t>
            </a:r>
            <a:r>
              <a:rPr lang="en-US" sz="2400" b="0" i="0" dirty="0">
                <a:solidFill>
                  <a:srgbClr val="1F1F1F"/>
                </a:solidFill>
                <a:effectLst/>
                <a:latin typeface="Google Sans"/>
              </a:rPr>
              <a:t> jam sensor </a:t>
            </a:r>
            <a:r>
              <a:rPr lang="en-US" sz="2400" b="0" i="0" dirty="0" err="1">
                <a:solidFill>
                  <a:srgbClr val="1F1F1F"/>
                </a:solidFill>
                <a:effectLst/>
                <a:latin typeface="Google Sans"/>
              </a:rPr>
              <a:t>menggunakan</a:t>
            </a:r>
            <a:r>
              <a:rPr lang="en-US" sz="2400" b="0" i="0" dirty="0">
                <a:solidFill>
                  <a:srgbClr val="1F1F1F"/>
                </a:solidFill>
                <a:effectLst/>
                <a:latin typeface="Google Sans"/>
              </a:rPr>
              <a:t> server Network Time </a:t>
            </a:r>
            <a:r>
              <a:rPr lang="en-US" sz="2400" b="0" i="0" dirty="0" err="1">
                <a:solidFill>
                  <a:srgbClr val="1F1F1F"/>
                </a:solidFill>
                <a:effectLst/>
                <a:latin typeface="Google Sans"/>
              </a:rPr>
              <a:t>Protocl</a:t>
            </a:r>
            <a:r>
              <a:rPr lang="en-US" sz="2400" b="0" i="0" dirty="0">
                <a:solidFill>
                  <a:srgbClr val="1F1F1F"/>
                </a:solidFill>
                <a:effectLst/>
                <a:latin typeface="Google Sans"/>
              </a:rPr>
              <a:t> (NTP), </a:t>
            </a:r>
            <a:r>
              <a:rPr lang="en-US" sz="2400" b="0" i="0" dirty="0" err="1">
                <a:solidFill>
                  <a:srgbClr val="1F1F1F"/>
                </a:solidFill>
                <a:effectLst/>
                <a:latin typeface="Google Sans"/>
              </a:rPr>
              <a:t>untuk</a:t>
            </a:r>
            <a:r>
              <a:rPr lang="en-US" sz="2400" b="0" i="0" dirty="0">
                <a:solidFill>
                  <a:srgbClr val="1F1F1F"/>
                </a:solidFill>
                <a:effectLst/>
                <a:latin typeface="Google Sans"/>
              </a:rPr>
              <a:t> </a:t>
            </a:r>
            <a:r>
              <a:rPr lang="en-US" sz="2400" b="0" i="0" dirty="0">
                <a:solidFill>
                  <a:schemeClr val="bg1">
                    <a:lumMod val="65000"/>
                  </a:schemeClr>
                </a:solidFill>
                <a:effectLst/>
                <a:latin typeface="Google Sans"/>
              </a:rPr>
              <a:t>crowd counting</a:t>
            </a:r>
            <a:r>
              <a:rPr lang="en-US" sz="2400" b="0" i="0" dirty="0">
                <a:solidFill>
                  <a:srgbClr val="1F1F1F"/>
                </a:solidFill>
                <a:effectLst/>
                <a:latin typeface="Google Sans"/>
              </a:rPr>
              <a:t>.</a:t>
            </a:r>
          </a:p>
          <a:p>
            <a:pPr algn="l">
              <a:spcAft>
                <a:spcPts val="1200"/>
              </a:spcAft>
            </a:pPr>
            <a:r>
              <a:rPr lang="en-US" sz="2400" b="0" dirty="0">
                <a:solidFill>
                  <a:srgbClr val="1F1F1F"/>
                </a:solidFill>
                <a:latin typeface="Google Sans"/>
              </a:rPr>
              <a:t>- Nilai MAC </a:t>
            </a:r>
            <a:r>
              <a:rPr lang="en-US" sz="2400" b="0" dirty="0" err="1">
                <a:solidFill>
                  <a:srgbClr val="1F1F1F"/>
                </a:solidFill>
                <a:latin typeface="Google Sans"/>
              </a:rPr>
              <a:t>digunakan</a:t>
            </a:r>
            <a:r>
              <a:rPr lang="en-US" sz="2400" b="0" dirty="0">
                <a:solidFill>
                  <a:srgbClr val="1F1F1F"/>
                </a:solidFill>
                <a:latin typeface="Google Sans"/>
              </a:rPr>
              <a:t> </a:t>
            </a:r>
            <a:r>
              <a:rPr lang="en-US" sz="2400" b="0" dirty="0" err="1">
                <a:solidFill>
                  <a:srgbClr val="1F1F1F"/>
                </a:solidFill>
                <a:latin typeface="Google Sans"/>
              </a:rPr>
              <a:t>sebagai</a:t>
            </a:r>
            <a:r>
              <a:rPr lang="en-US" sz="2400" b="0" dirty="0">
                <a:solidFill>
                  <a:srgbClr val="1F1F1F"/>
                </a:solidFill>
                <a:latin typeface="Google Sans"/>
              </a:rPr>
              <a:t> source address (SA) </a:t>
            </a:r>
            <a:r>
              <a:rPr lang="en-US" sz="2400" b="0" dirty="0" err="1">
                <a:solidFill>
                  <a:srgbClr val="1F1F1F"/>
                </a:solidFill>
                <a:latin typeface="Google Sans"/>
              </a:rPr>
              <a:t>dari</a:t>
            </a:r>
            <a:r>
              <a:rPr lang="en-US" sz="2400" b="0" dirty="0">
                <a:solidFill>
                  <a:srgbClr val="1F1F1F"/>
                </a:solidFill>
                <a:latin typeface="Google Sans"/>
              </a:rPr>
              <a:t> PR, </a:t>
            </a:r>
            <a:r>
              <a:rPr lang="en-US" sz="2400" b="0" dirty="0" err="1">
                <a:solidFill>
                  <a:srgbClr val="1F1F1F"/>
                </a:solidFill>
                <a:latin typeface="Google Sans"/>
              </a:rPr>
              <a:t>nilai</a:t>
            </a:r>
            <a:r>
              <a:rPr lang="en-US" sz="2400" b="0" dirty="0">
                <a:solidFill>
                  <a:srgbClr val="1F1F1F"/>
                </a:solidFill>
                <a:latin typeface="Google Sans"/>
              </a:rPr>
              <a:t> MAC </a:t>
            </a:r>
            <a:r>
              <a:rPr lang="en-US" sz="2400" b="0" dirty="0" err="1">
                <a:solidFill>
                  <a:srgbClr val="1F1F1F"/>
                </a:solidFill>
                <a:latin typeface="Google Sans"/>
              </a:rPr>
              <a:t>dihash</a:t>
            </a:r>
            <a:r>
              <a:rPr lang="en-US" sz="2400" b="0" dirty="0">
                <a:solidFill>
                  <a:srgbClr val="1F1F1F"/>
                </a:solidFill>
                <a:latin typeface="Google Sans"/>
              </a:rPr>
              <a:t> </a:t>
            </a:r>
            <a:r>
              <a:rPr lang="en-US" sz="2400" b="0" dirty="0" err="1">
                <a:solidFill>
                  <a:srgbClr val="1F1F1F"/>
                </a:solidFill>
                <a:latin typeface="Google Sans"/>
              </a:rPr>
              <a:t>dengan</a:t>
            </a:r>
            <a:r>
              <a:rPr lang="en-US" sz="2400" b="0" dirty="0">
                <a:solidFill>
                  <a:srgbClr val="1F1F1F"/>
                </a:solidFill>
                <a:latin typeface="Google Sans"/>
              </a:rPr>
              <a:t> </a:t>
            </a:r>
            <a:r>
              <a:rPr lang="en-US" sz="2400" b="0" dirty="0" err="1">
                <a:solidFill>
                  <a:srgbClr val="1F1F1F"/>
                </a:solidFill>
                <a:latin typeface="Google Sans"/>
              </a:rPr>
              <a:t>fungsi</a:t>
            </a:r>
            <a:r>
              <a:rPr lang="en-US" sz="2400" b="0" dirty="0">
                <a:solidFill>
                  <a:srgbClr val="1F1F1F"/>
                </a:solidFill>
                <a:latin typeface="Google Sans"/>
              </a:rPr>
              <a:t> </a:t>
            </a:r>
            <a:r>
              <a:rPr lang="en-US" sz="2400" b="0" dirty="0" err="1">
                <a:solidFill>
                  <a:srgbClr val="1F1F1F"/>
                </a:solidFill>
                <a:latin typeface="Google Sans"/>
              </a:rPr>
              <a:t>SHA256</a:t>
            </a:r>
            <a:r>
              <a:rPr lang="en-US" sz="2400" b="0" dirty="0">
                <a:solidFill>
                  <a:srgbClr val="1F1F1F"/>
                </a:solidFill>
                <a:latin typeface="Google Sans"/>
              </a:rPr>
              <a:t> yang di “pepper” </a:t>
            </a:r>
            <a:r>
              <a:rPr lang="en-US" sz="2400" b="0" dirty="0" err="1">
                <a:solidFill>
                  <a:srgbClr val="1F1F1F"/>
                </a:solidFill>
                <a:latin typeface="Google Sans"/>
              </a:rPr>
              <a:t>sebelum</a:t>
            </a:r>
            <a:r>
              <a:rPr lang="en-US" sz="2400" b="0" dirty="0">
                <a:solidFill>
                  <a:srgbClr val="1F1F1F"/>
                </a:solidFill>
                <a:latin typeface="Google Sans"/>
              </a:rPr>
              <a:t> </a:t>
            </a:r>
            <a:r>
              <a:rPr lang="en-US" sz="2400" b="0" dirty="0" err="1">
                <a:solidFill>
                  <a:srgbClr val="1F1F1F"/>
                </a:solidFill>
                <a:latin typeface="Google Sans"/>
              </a:rPr>
              <a:t>permintaan</a:t>
            </a:r>
            <a:r>
              <a:rPr lang="en-US" sz="2400" b="0" dirty="0">
                <a:solidFill>
                  <a:srgbClr val="1F1F1F"/>
                </a:solidFill>
                <a:latin typeface="Google Sans"/>
              </a:rPr>
              <a:t> anonym PR </a:t>
            </a:r>
            <a:r>
              <a:rPr lang="en-US" sz="2400" b="0" dirty="0" err="1">
                <a:solidFill>
                  <a:srgbClr val="1F1F1F"/>
                </a:solidFill>
                <a:latin typeface="Google Sans"/>
              </a:rPr>
              <a:t>dikirim</a:t>
            </a:r>
            <a:r>
              <a:rPr lang="en-US" sz="2400" b="0" dirty="0">
                <a:solidFill>
                  <a:srgbClr val="1F1F1F"/>
                </a:solidFill>
                <a:latin typeface="Google Sans"/>
              </a:rPr>
              <a:t> </a:t>
            </a:r>
            <a:r>
              <a:rPr lang="en-US" sz="2400" b="0" dirty="0" err="1">
                <a:solidFill>
                  <a:srgbClr val="1F1F1F"/>
                </a:solidFill>
                <a:latin typeface="Google Sans"/>
              </a:rPr>
              <a:t>ke</a:t>
            </a:r>
            <a:r>
              <a:rPr lang="en-US" sz="2400" b="0" dirty="0">
                <a:solidFill>
                  <a:srgbClr val="1F1F1F"/>
                </a:solidFill>
                <a:latin typeface="Google Sans"/>
              </a:rPr>
              <a:t> server </a:t>
            </a:r>
            <a:r>
              <a:rPr lang="en-US" sz="2400" b="0" dirty="0" err="1">
                <a:solidFill>
                  <a:srgbClr val="1F1F1F"/>
                </a:solidFill>
                <a:latin typeface="Google Sans"/>
              </a:rPr>
              <a:t>pusat</a:t>
            </a:r>
            <a:br>
              <a:rPr lang="en-US" sz="2400" b="0" dirty="0">
                <a:solidFill>
                  <a:srgbClr val="1F1F1F"/>
                </a:solidFill>
                <a:latin typeface="Google Sans"/>
              </a:rPr>
            </a:br>
            <a:br>
              <a:rPr lang="en-US" sz="2400" b="0" dirty="0">
                <a:solidFill>
                  <a:srgbClr val="1F1F1F"/>
                </a:solidFill>
                <a:latin typeface="Google Sans"/>
              </a:rPr>
            </a:br>
            <a:r>
              <a:rPr lang="en-US" sz="2400" dirty="0">
                <a:solidFill>
                  <a:srgbClr val="1F1F1F"/>
                </a:solidFill>
                <a:latin typeface="Google Sans"/>
              </a:rPr>
              <a:t>- Pepper </a:t>
            </a:r>
            <a:r>
              <a:rPr lang="en-US" sz="2400" dirty="0" err="1">
                <a:solidFill>
                  <a:srgbClr val="1F1F1F"/>
                </a:solidFill>
                <a:latin typeface="Google Sans"/>
              </a:rPr>
              <a:t>adalah</a:t>
            </a:r>
            <a:r>
              <a:rPr lang="en-US" sz="2400" dirty="0">
                <a:solidFill>
                  <a:srgbClr val="1F1F1F"/>
                </a:solidFill>
                <a:latin typeface="Google Sans"/>
              </a:rPr>
              <a:t> </a:t>
            </a:r>
            <a:r>
              <a:rPr lang="en-US" sz="2400" dirty="0" err="1">
                <a:solidFill>
                  <a:srgbClr val="1F1F1F"/>
                </a:solidFill>
                <a:latin typeface="Google Sans"/>
              </a:rPr>
              <a:t>nilai</a:t>
            </a:r>
            <a:r>
              <a:rPr lang="en-US" sz="2400" dirty="0">
                <a:solidFill>
                  <a:srgbClr val="1F1F1F"/>
                </a:solidFill>
                <a:latin typeface="Google Sans"/>
              </a:rPr>
              <a:t> </a:t>
            </a:r>
            <a:r>
              <a:rPr lang="en-US" sz="2400" dirty="0" err="1">
                <a:solidFill>
                  <a:srgbClr val="1F1F1F"/>
                </a:solidFill>
                <a:latin typeface="Google Sans"/>
              </a:rPr>
              <a:t>rahasia</a:t>
            </a:r>
            <a:r>
              <a:rPr lang="en-US" sz="2400" dirty="0">
                <a:solidFill>
                  <a:srgbClr val="1F1F1F"/>
                </a:solidFill>
                <a:latin typeface="Google Sans"/>
              </a:rPr>
              <a:t>, </a:t>
            </a:r>
            <a:r>
              <a:rPr lang="en-US" sz="2400" dirty="0" err="1">
                <a:solidFill>
                  <a:srgbClr val="1F1F1F"/>
                </a:solidFill>
                <a:latin typeface="Google Sans"/>
              </a:rPr>
              <a:t>sedangkan</a:t>
            </a:r>
            <a:r>
              <a:rPr lang="en-US" sz="2400" dirty="0">
                <a:solidFill>
                  <a:srgbClr val="1F1F1F"/>
                </a:solidFill>
                <a:latin typeface="Google Sans"/>
              </a:rPr>
              <a:t> salt </a:t>
            </a:r>
            <a:r>
              <a:rPr lang="en-US" sz="2400" dirty="0" err="1">
                <a:solidFill>
                  <a:srgbClr val="1F1F1F"/>
                </a:solidFill>
                <a:latin typeface="Google Sans"/>
              </a:rPr>
              <a:t>adalah</a:t>
            </a:r>
            <a:r>
              <a:rPr lang="en-US" sz="2400" dirty="0">
                <a:solidFill>
                  <a:srgbClr val="1F1F1F"/>
                </a:solidFill>
                <a:latin typeface="Google Sans"/>
              </a:rPr>
              <a:t> </a:t>
            </a:r>
            <a:r>
              <a:rPr lang="en-US" sz="2400" dirty="0" err="1">
                <a:solidFill>
                  <a:srgbClr val="1F1F1F"/>
                </a:solidFill>
                <a:latin typeface="Google Sans"/>
              </a:rPr>
              <a:t>nilai</a:t>
            </a:r>
            <a:r>
              <a:rPr lang="en-US" sz="2400" dirty="0">
                <a:solidFill>
                  <a:srgbClr val="1F1F1F"/>
                </a:solidFill>
                <a:latin typeface="Google Sans"/>
              </a:rPr>
              <a:t> </a:t>
            </a:r>
            <a:r>
              <a:rPr lang="en-US" sz="2400" dirty="0" err="1">
                <a:solidFill>
                  <a:srgbClr val="1F1F1F"/>
                </a:solidFill>
                <a:latin typeface="Google Sans"/>
              </a:rPr>
              <a:t>acak</a:t>
            </a:r>
            <a:r>
              <a:rPr lang="en-US" sz="2400" dirty="0">
                <a:solidFill>
                  <a:srgbClr val="1F1F1F"/>
                </a:solidFill>
                <a:latin typeface="Google Sans"/>
              </a:rPr>
              <a:t> (random)</a:t>
            </a:r>
            <a:endParaRPr lang="en-US" sz="2400" i="0" dirty="0">
              <a:solidFill>
                <a:srgbClr val="1F1F1F"/>
              </a:solidFill>
              <a:effectLst/>
              <a:latin typeface="Google Sans"/>
            </a:endParaRPr>
          </a:p>
        </p:txBody>
      </p:sp>
      <p:pic>
        <p:nvPicPr>
          <p:cNvPr id="5" name="Picture 4">
            <a:extLst>
              <a:ext uri="{FF2B5EF4-FFF2-40B4-BE49-F238E27FC236}">
                <a16:creationId xmlns:a16="http://schemas.microsoft.com/office/drawing/2014/main" id="{296366F2-692D-16E0-0DFC-83051EA5B994}"/>
              </a:ext>
            </a:extLst>
          </p:cNvPr>
          <p:cNvPicPr>
            <a:picLocks noChangeAspect="1"/>
          </p:cNvPicPr>
          <p:nvPr/>
        </p:nvPicPr>
        <p:blipFill>
          <a:blip r:embed="rId3"/>
          <a:stretch>
            <a:fillRect/>
          </a:stretch>
        </p:blipFill>
        <p:spPr>
          <a:xfrm>
            <a:off x="8080238" y="2344286"/>
            <a:ext cx="3273562" cy="2851167"/>
          </a:xfrm>
          <a:prstGeom prst="rect">
            <a:avLst/>
          </a:prstGeom>
        </p:spPr>
      </p:pic>
    </p:spTree>
    <p:extLst>
      <p:ext uri="{BB962C8B-B14F-4D97-AF65-F5344CB8AC3E}">
        <p14:creationId xmlns:p14="http://schemas.microsoft.com/office/powerpoint/2010/main" val="863557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Tinjauan</a:t>
            </a:r>
            <a:r>
              <a:rPr lang="en-US" dirty="0"/>
              <a:t> Pustaka</a:t>
            </a:r>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400" dirty="0"/>
              <a:t>Peng Jiang, </a:t>
            </a:r>
            <a:r>
              <a:rPr lang="en-US" sz="2400" dirty="0" err="1"/>
              <a:t>Hongyi</a:t>
            </a:r>
            <a:r>
              <a:rPr lang="en-US" sz="2400" dirty="0"/>
              <a:t> Wu, Cong Wang, </a:t>
            </a:r>
            <a:r>
              <a:rPr lang="en-US" sz="2400" dirty="0" err="1"/>
              <a:t>Chunsheng</a:t>
            </a:r>
            <a:r>
              <a:rPr lang="en-US" sz="2400" dirty="0"/>
              <a:t> Xin “Virtual MAC Spoofing Detection through Deep Learning”. Department of </a:t>
            </a:r>
            <a:r>
              <a:rPr lang="en-US" sz="2400" dirty="0" err="1"/>
              <a:t>ECE</a:t>
            </a:r>
            <a:r>
              <a:rPr lang="en-US" sz="2400" dirty="0"/>
              <a:t>, Old Dominion University, Norfolk, VA, USA. </a:t>
            </a:r>
          </a:p>
        </p:txBody>
      </p:sp>
      <p:pic>
        <p:nvPicPr>
          <p:cNvPr id="7" name="Picture 6">
            <a:extLst>
              <a:ext uri="{FF2B5EF4-FFF2-40B4-BE49-F238E27FC236}">
                <a16:creationId xmlns:a16="http://schemas.microsoft.com/office/drawing/2014/main" id="{B49D8A85-B1F4-E586-ADCE-47DB8FD00348}"/>
              </a:ext>
            </a:extLst>
          </p:cNvPr>
          <p:cNvPicPr>
            <a:picLocks noChangeAspect="1"/>
          </p:cNvPicPr>
          <p:nvPr/>
        </p:nvPicPr>
        <p:blipFill>
          <a:blip r:embed="rId3"/>
          <a:stretch>
            <a:fillRect/>
          </a:stretch>
        </p:blipFill>
        <p:spPr>
          <a:xfrm>
            <a:off x="176645" y="2137750"/>
            <a:ext cx="6300181" cy="4032842"/>
          </a:xfrm>
          <a:prstGeom prst="rect">
            <a:avLst/>
          </a:prstGeom>
        </p:spPr>
      </p:pic>
      <p:pic>
        <p:nvPicPr>
          <p:cNvPr id="1026" name="Picture 2">
            <a:extLst>
              <a:ext uri="{FF2B5EF4-FFF2-40B4-BE49-F238E27FC236}">
                <a16:creationId xmlns:a16="http://schemas.microsoft.com/office/drawing/2014/main" id="{62BA4743-5E83-F659-BCF4-E67C625E72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1480" y="2057570"/>
            <a:ext cx="2175748" cy="22647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0062A54-2CE9-29AC-9731-D5D15056F3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1996" y="4608868"/>
            <a:ext cx="3076550" cy="129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0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Landasan</a:t>
            </a:r>
            <a:r>
              <a:rPr lang="en-US" dirty="0"/>
              <a:t> </a:t>
            </a:r>
            <a:r>
              <a:rPr lang="en-US" dirty="0" err="1"/>
              <a:t>Teori</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err="1"/>
              <a:t>Infrastruktur</a:t>
            </a:r>
            <a:r>
              <a:rPr lang="en-US" sz="2400" dirty="0"/>
              <a:t> </a:t>
            </a:r>
            <a:r>
              <a:rPr lang="en-US" sz="2400" dirty="0" err="1"/>
              <a:t>Jaringan</a:t>
            </a:r>
            <a:r>
              <a:rPr lang="en-US" sz="2400" dirty="0"/>
              <a:t> LAN dan server DHCP</a:t>
            </a:r>
          </a:p>
        </p:txBody>
      </p:sp>
      <p:pic>
        <p:nvPicPr>
          <p:cNvPr id="1026" name="Picture 2" descr="Penjelasan tentang Jaringan LAN (Local Area Network) - Arduino Indonesia |  Tutorial Lengkap Arduino Bahasa Indonesia">
            <a:extLst>
              <a:ext uri="{FF2B5EF4-FFF2-40B4-BE49-F238E27FC236}">
                <a16:creationId xmlns:a16="http://schemas.microsoft.com/office/drawing/2014/main" id="{ED8AE193-410C-D0F9-818E-171011FBE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7855" y="2374646"/>
            <a:ext cx="4484976" cy="32229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DHCP works Explained with Examples">
            <a:extLst>
              <a:ext uri="{FF2B5EF4-FFF2-40B4-BE49-F238E27FC236}">
                <a16:creationId xmlns:a16="http://schemas.microsoft.com/office/drawing/2014/main" id="{F11B2536-1F6E-CD89-E33D-3BA5D82898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7269" y="2982960"/>
            <a:ext cx="4406531" cy="2006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311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Landasan</a:t>
            </a:r>
            <a:r>
              <a:rPr lang="en-US" dirty="0"/>
              <a:t> </a:t>
            </a:r>
            <a:r>
              <a:rPr lang="en-US" dirty="0" err="1"/>
              <a:t>Teori</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IP Bogon</a:t>
            </a:r>
          </a:p>
        </p:txBody>
      </p:sp>
      <p:pic>
        <p:nvPicPr>
          <p:cNvPr id="2050" name="Picture 2" descr="The use and abuse of unassigned IP address space | Semantic Scholar">
            <a:extLst>
              <a:ext uri="{FF2B5EF4-FFF2-40B4-BE49-F238E27FC236}">
                <a16:creationId xmlns:a16="http://schemas.microsoft.com/office/drawing/2014/main" id="{BF60D9B0-CC42-A527-6792-A9BDFBDA1B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519" y="1932709"/>
            <a:ext cx="4966388" cy="42143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53E5F5F-0A46-FFBD-05D9-0BAD2BBCDA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7191" y="1816878"/>
            <a:ext cx="6074626" cy="354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720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Landasan</a:t>
            </a:r>
            <a:r>
              <a:rPr lang="en-US" dirty="0"/>
              <a:t> </a:t>
            </a:r>
            <a:r>
              <a:rPr lang="en-US" dirty="0" err="1"/>
              <a:t>Teori</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Alamat MAC</a:t>
            </a:r>
          </a:p>
        </p:txBody>
      </p:sp>
      <p:pic>
        <p:nvPicPr>
          <p:cNvPr id="2" name="Picture 1" descr="Difference Between Frame and Packet (with Comparison Chart) - Tech  Differences">
            <a:extLst>
              <a:ext uri="{FF2B5EF4-FFF2-40B4-BE49-F238E27FC236}">
                <a16:creationId xmlns:a16="http://schemas.microsoft.com/office/drawing/2014/main" id="{1B764EAE-E007-D946-3ED0-7E1272751A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350" y="2230456"/>
            <a:ext cx="5308023" cy="1822398"/>
          </a:xfrm>
          <a:prstGeom prst="rect">
            <a:avLst/>
          </a:prstGeom>
          <a:noFill/>
          <a:ln>
            <a:noFill/>
          </a:ln>
        </p:spPr>
      </p:pic>
      <p:pic>
        <p:nvPicPr>
          <p:cNvPr id="7" name="Picture 6">
            <a:extLst>
              <a:ext uri="{FF2B5EF4-FFF2-40B4-BE49-F238E27FC236}">
                <a16:creationId xmlns:a16="http://schemas.microsoft.com/office/drawing/2014/main" id="{8FE3ACD0-9ECF-46C9-67E3-BF031F3A18DB}"/>
              </a:ext>
            </a:extLst>
          </p:cNvPr>
          <p:cNvPicPr>
            <a:picLocks noChangeAspect="1"/>
          </p:cNvPicPr>
          <p:nvPr/>
        </p:nvPicPr>
        <p:blipFill>
          <a:blip r:embed="rId4"/>
          <a:stretch>
            <a:fillRect/>
          </a:stretch>
        </p:blipFill>
        <p:spPr>
          <a:xfrm>
            <a:off x="6629972" y="2147588"/>
            <a:ext cx="4210638" cy="1905266"/>
          </a:xfrm>
          <a:prstGeom prst="rect">
            <a:avLst/>
          </a:prstGeom>
        </p:spPr>
      </p:pic>
    </p:spTree>
    <p:extLst>
      <p:ext uri="{BB962C8B-B14F-4D97-AF65-F5344CB8AC3E}">
        <p14:creationId xmlns:p14="http://schemas.microsoft.com/office/powerpoint/2010/main" val="3162239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Landasan</a:t>
            </a:r>
            <a:r>
              <a:rPr lang="en-US" dirty="0"/>
              <a:t> </a:t>
            </a:r>
            <a:r>
              <a:rPr lang="en-US" dirty="0" err="1"/>
              <a:t>Teori</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t>MAC Address randomization</a:t>
            </a:r>
          </a:p>
        </p:txBody>
      </p:sp>
      <p:pic>
        <p:nvPicPr>
          <p:cNvPr id="3" name="Picture 2" descr="Mathy Vanhoef: How MAC Address Randomization Works on Windows 10">
            <a:extLst>
              <a:ext uri="{FF2B5EF4-FFF2-40B4-BE49-F238E27FC236}">
                <a16:creationId xmlns:a16="http://schemas.microsoft.com/office/drawing/2014/main" id="{99A339F7-45C0-37F2-2613-4C6708A8A1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797" y="2060387"/>
            <a:ext cx="5160646" cy="27517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w to handle randomized MAC addresses on Android 9+ and iOS 14+ - KB &amp;  Manual - ADAMnetworks">
            <a:extLst>
              <a:ext uri="{FF2B5EF4-FFF2-40B4-BE49-F238E27FC236}">
                <a16:creationId xmlns:a16="http://schemas.microsoft.com/office/drawing/2014/main" id="{BFC7AFD5-C92E-B79A-5C7A-5F5C94E1D3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67" b="11500"/>
          <a:stretch/>
        </p:blipFill>
        <p:spPr bwMode="auto">
          <a:xfrm>
            <a:off x="7525296" y="1393434"/>
            <a:ext cx="2550918" cy="4603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594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Metode</a:t>
            </a:r>
            <a:r>
              <a:rPr lang="en-US" dirty="0"/>
              <a:t> </a:t>
            </a:r>
            <a:r>
              <a:rPr lang="en-US" dirty="0" err="1"/>
              <a:t>Penelitian</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err="1"/>
              <a:t>Penggantian</a:t>
            </a:r>
            <a:r>
              <a:rPr lang="en-US" sz="2400" dirty="0"/>
              <a:t> MAC address manual</a:t>
            </a:r>
          </a:p>
        </p:txBody>
      </p:sp>
      <p:pic>
        <p:nvPicPr>
          <p:cNvPr id="2" name="Picture 1" descr="Graphical user interface, application&#10;&#10;Description automatically generated">
            <a:extLst>
              <a:ext uri="{FF2B5EF4-FFF2-40B4-BE49-F238E27FC236}">
                <a16:creationId xmlns:a16="http://schemas.microsoft.com/office/drawing/2014/main" id="{4325D6D2-8D8C-6357-1D84-E2D337E61798}"/>
              </a:ext>
            </a:extLst>
          </p:cNvPr>
          <p:cNvPicPr>
            <a:picLocks noChangeAspect="1"/>
          </p:cNvPicPr>
          <p:nvPr/>
        </p:nvPicPr>
        <p:blipFill>
          <a:blip r:embed="rId3"/>
          <a:stretch>
            <a:fillRect/>
          </a:stretch>
        </p:blipFill>
        <p:spPr>
          <a:xfrm>
            <a:off x="6452755" y="1703539"/>
            <a:ext cx="5442642" cy="4455083"/>
          </a:xfrm>
          <a:prstGeom prst="rect">
            <a:avLst/>
          </a:prstGeom>
        </p:spPr>
      </p:pic>
      <p:pic>
        <p:nvPicPr>
          <p:cNvPr id="7" name="Picture 6" descr="Timeline&#10;&#10;Description automatically generated">
            <a:extLst>
              <a:ext uri="{FF2B5EF4-FFF2-40B4-BE49-F238E27FC236}">
                <a16:creationId xmlns:a16="http://schemas.microsoft.com/office/drawing/2014/main" id="{3AA1D0ED-ED07-3C0C-FB56-AC0546AA3185}"/>
              </a:ext>
            </a:extLst>
          </p:cNvPr>
          <p:cNvPicPr>
            <a:picLocks noChangeAspect="1"/>
          </p:cNvPicPr>
          <p:nvPr/>
        </p:nvPicPr>
        <p:blipFill>
          <a:blip r:embed="rId4"/>
          <a:stretch>
            <a:fillRect/>
          </a:stretch>
        </p:blipFill>
        <p:spPr>
          <a:xfrm>
            <a:off x="514350" y="3069849"/>
            <a:ext cx="5551123" cy="1626841"/>
          </a:xfrm>
          <a:prstGeom prst="rect">
            <a:avLst/>
          </a:prstGeom>
        </p:spPr>
      </p:pic>
    </p:spTree>
    <p:extLst>
      <p:ext uri="{BB962C8B-B14F-4D97-AF65-F5344CB8AC3E}">
        <p14:creationId xmlns:p14="http://schemas.microsoft.com/office/powerpoint/2010/main" val="770914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Metode</a:t>
            </a:r>
            <a:r>
              <a:rPr lang="en-US" dirty="0"/>
              <a:t> </a:t>
            </a:r>
            <a:r>
              <a:rPr lang="en-US" dirty="0" err="1"/>
              <a:t>Penelitian</a:t>
            </a:r>
            <a:endParaRPr lang="en-US" dirty="0"/>
          </a:p>
        </p:txBody>
      </p:sp>
      <p:pic>
        <p:nvPicPr>
          <p:cNvPr id="7" name="Picture 6">
            <a:extLst>
              <a:ext uri="{FF2B5EF4-FFF2-40B4-BE49-F238E27FC236}">
                <a16:creationId xmlns:a16="http://schemas.microsoft.com/office/drawing/2014/main" id="{DADA757C-3679-9B52-A7FF-77EA42F63050}"/>
              </a:ext>
            </a:extLst>
          </p:cNvPr>
          <p:cNvPicPr>
            <a:picLocks noChangeAspect="1"/>
          </p:cNvPicPr>
          <p:nvPr/>
        </p:nvPicPr>
        <p:blipFill>
          <a:blip r:embed="rId3"/>
          <a:stretch>
            <a:fillRect/>
          </a:stretch>
        </p:blipFill>
        <p:spPr>
          <a:xfrm>
            <a:off x="342427" y="1912246"/>
            <a:ext cx="6276088" cy="2873602"/>
          </a:xfrm>
          <a:prstGeom prst="rect">
            <a:avLst/>
          </a:prstGeom>
        </p:spPr>
      </p:pic>
      <p:pic>
        <p:nvPicPr>
          <p:cNvPr id="9" name="Picture 8">
            <a:extLst>
              <a:ext uri="{FF2B5EF4-FFF2-40B4-BE49-F238E27FC236}">
                <a16:creationId xmlns:a16="http://schemas.microsoft.com/office/drawing/2014/main" id="{EE572B85-016A-B245-EE1F-A3B516E27715}"/>
              </a:ext>
            </a:extLst>
          </p:cNvPr>
          <p:cNvPicPr>
            <a:picLocks noChangeAspect="1"/>
          </p:cNvPicPr>
          <p:nvPr/>
        </p:nvPicPr>
        <p:blipFill>
          <a:blip r:embed="rId4"/>
          <a:stretch>
            <a:fillRect/>
          </a:stretch>
        </p:blipFill>
        <p:spPr>
          <a:xfrm>
            <a:off x="6632880" y="1779819"/>
            <a:ext cx="5216693" cy="2873602"/>
          </a:xfrm>
          <a:prstGeom prst="rect">
            <a:avLst/>
          </a:prstGeom>
        </p:spPr>
      </p:pic>
    </p:spTree>
    <p:extLst>
      <p:ext uri="{BB962C8B-B14F-4D97-AF65-F5344CB8AC3E}">
        <p14:creationId xmlns:p14="http://schemas.microsoft.com/office/powerpoint/2010/main" val="1855387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Metode</a:t>
            </a:r>
            <a:r>
              <a:rPr lang="en-US" dirty="0"/>
              <a:t> </a:t>
            </a:r>
            <a:r>
              <a:rPr lang="en-US" dirty="0" err="1"/>
              <a:t>Penelitian</a:t>
            </a:r>
            <a:endParaRPr lang="en-US" dirty="0"/>
          </a:p>
        </p:txBody>
      </p:sp>
      <p:sp>
        <p:nvSpPr>
          <p:cNvPr id="6" name="Title 3">
            <a:extLst>
              <a:ext uri="{FF2B5EF4-FFF2-40B4-BE49-F238E27FC236}">
                <a16:creationId xmlns:a16="http://schemas.microsoft.com/office/drawing/2014/main" id="{0EE3798A-D917-3B8B-1C06-EC17D25E89DD}"/>
              </a:ext>
            </a:extLst>
          </p:cNvPr>
          <p:cNvSpPr txBox="1">
            <a:spLocks/>
          </p:cNvSpPr>
          <p:nvPr/>
        </p:nvSpPr>
        <p:spPr>
          <a:xfrm>
            <a:off x="514350" y="1062820"/>
            <a:ext cx="11325298" cy="9947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err="1"/>
              <a:t>Rancangan</a:t>
            </a:r>
            <a:r>
              <a:rPr lang="en-US" sz="2400" dirty="0"/>
              <a:t> </a:t>
            </a:r>
            <a:r>
              <a:rPr lang="en-US" sz="2400" dirty="0" err="1"/>
              <a:t>sistem</a:t>
            </a:r>
            <a:endParaRPr lang="en-US" sz="2400" dirty="0"/>
          </a:p>
        </p:txBody>
      </p:sp>
      <p:pic>
        <p:nvPicPr>
          <p:cNvPr id="3" name="Picture 2">
            <a:extLst>
              <a:ext uri="{FF2B5EF4-FFF2-40B4-BE49-F238E27FC236}">
                <a16:creationId xmlns:a16="http://schemas.microsoft.com/office/drawing/2014/main" id="{CF1842C8-08B6-C60F-C9D6-F33659953035}"/>
              </a:ext>
            </a:extLst>
          </p:cNvPr>
          <p:cNvPicPr>
            <a:picLocks noChangeAspect="1"/>
          </p:cNvPicPr>
          <p:nvPr/>
        </p:nvPicPr>
        <p:blipFill>
          <a:blip r:embed="rId3"/>
          <a:stretch>
            <a:fillRect/>
          </a:stretch>
        </p:blipFill>
        <p:spPr>
          <a:xfrm>
            <a:off x="838200" y="2664334"/>
            <a:ext cx="4677698" cy="2328803"/>
          </a:xfrm>
          <a:prstGeom prst="rect">
            <a:avLst/>
          </a:prstGeom>
        </p:spPr>
      </p:pic>
      <p:pic>
        <p:nvPicPr>
          <p:cNvPr id="5" name="Picture 4">
            <a:extLst>
              <a:ext uri="{FF2B5EF4-FFF2-40B4-BE49-F238E27FC236}">
                <a16:creationId xmlns:a16="http://schemas.microsoft.com/office/drawing/2014/main" id="{4F250E4F-939C-6E6D-6E45-EEE724836F4F}"/>
              </a:ext>
            </a:extLst>
          </p:cNvPr>
          <p:cNvPicPr>
            <a:picLocks noChangeAspect="1"/>
          </p:cNvPicPr>
          <p:nvPr/>
        </p:nvPicPr>
        <p:blipFill>
          <a:blip r:embed="rId4"/>
          <a:stretch>
            <a:fillRect/>
          </a:stretch>
        </p:blipFill>
        <p:spPr>
          <a:xfrm>
            <a:off x="6251991" y="2397397"/>
            <a:ext cx="5587657" cy="2595740"/>
          </a:xfrm>
          <a:prstGeom prst="rect">
            <a:avLst/>
          </a:prstGeom>
        </p:spPr>
      </p:pic>
    </p:spTree>
    <p:extLst>
      <p:ext uri="{BB962C8B-B14F-4D97-AF65-F5344CB8AC3E}">
        <p14:creationId xmlns:p14="http://schemas.microsoft.com/office/powerpoint/2010/main" val="631355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3510-6E2E-57B0-A9BB-ACA28E9F243C}"/>
              </a:ext>
            </a:extLst>
          </p:cNvPr>
          <p:cNvSpPr>
            <a:spLocks noGrp="1"/>
          </p:cNvSpPr>
          <p:nvPr>
            <p:ph type="title"/>
          </p:nvPr>
        </p:nvSpPr>
        <p:spPr/>
        <p:txBody>
          <a:bodyPr/>
          <a:lstStyle/>
          <a:p>
            <a:r>
              <a:rPr lang="en-US" dirty="0" err="1"/>
              <a:t>Metode</a:t>
            </a:r>
            <a:r>
              <a:rPr lang="en-US" dirty="0"/>
              <a:t> </a:t>
            </a:r>
            <a:r>
              <a:rPr lang="en-US" dirty="0" err="1"/>
              <a:t>Penelitian</a:t>
            </a:r>
            <a:endParaRPr lang="en-US" dirty="0"/>
          </a:p>
        </p:txBody>
      </p:sp>
      <p:sp>
        <p:nvSpPr>
          <p:cNvPr id="3" name="Text Placeholder 2">
            <a:extLst>
              <a:ext uri="{FF2B5EF4-FFF2-40B4-BE49-F238E27FC236}">
                <a16:creationId xmlns:a16="http://schemas.microsoft.com/office/drawing/2014/main" id="{DA6BC4EC-2BB5-AA5C-5046-055C85B72E9D}"/>
              </a:ext>
            </a:extLst>
          </p:cNvPr>
          <p:cNvSpPr>
            <a:spLocks noGrp="1"/>
          </p:cNvSpPr>
          <p:nvPr>
            <p:ph type="body" idx="1"/>
          </p:nvPr>
        </p:nvSpPr>
        <p:spPr/>
        <p:txBody>
          <a:bodyPr>
            <a:normAutofit/>
          </a:bodyPr>
          <a:lstStyle/>
          <a:p>
            <a:pPr marL="50800" indent="0">
              <a:buNone/>
            </a:pPr>
            <a:r>
              <a:rPr lang="en-US" dirty="0" err="1"/>
              <a:t>Rancangan</a:t>
            </a:r>
            <a:r>
              <a:rPr lang="en-US" dirty="0"/>
              <a:t> </a:t>
            </a:r>
            <a:r>
              <a:rPr lang="en-US" dirty="0" err="1"/>
              <a:t>pengujian</a:t>
            </a:r>
            <a:endParaRPr lang="en-US" dirty="0"/>
          </a:p>
          <a:p>
            <a:pPr marL="50800" indent="0">
              <a:buNone/>
            </a:pPr>
            <a:endParaRPr lang="en-US" dirty="0"/>
          </a:p>
          <a:p>
            <a:pPr marL="565150" indent="-514350">
              <a:buAutoNum type="arabicPeriod"/>
            </a:pPr>
            <a:r>
              <a:rPr lang="en-US" dirty="0" err="1"/>
              <a:t>Mengambil</a:t>
            </a:r>
            <a:r>
              <a:rPr lang="en-US" dirty="0"/>
              <a:t> data ping, traceroute,  HTTP GET request lingkungan virtual</a:t>
            </a:r>
          </a:p>
          <a:p>
            <a:pPr marL="565150" indent="-514350">
              <a:buFont typeface="Arial"/>
              <a:buAutoNum type="arabicPeriod"/>
            </a:pPr>
            <a:r>
              <a:rPr lang="en-US" dirty="0" err="1"/>
              <a:t>Mengambil</a:t>
            </a:r>
            <a:r>
              <a:rPr lang="en-US" dirty="0"/>
              <a:t> data ping, traceroute,  HTTP GET request lingkungan </a:t>
            </a:r>
            <a:r>
              <a:rPr lang="en-US" dirty="0" err="1"/>
              <a:t>fisik</a:t>
            </a:r>
            <a:endParaRPr lang="en-US" dirty="0"/>
          </a:p>
          <a:p>
            <a:pPr marL="565150" indent="-514350">
              <a:buAutoNum type="arabicPeriod"/>
            </a:pPr>
            <a:r>
              <a:rPr lang="en-US" dirty="0" err="1"/>
              <a:t>Membandingkan</a:t>
            </a:r>
            <a:r>
              <a:rPr lang="en-US" dirty="0"/>
              <a:t> data </a:t>
            </a:r>
            <a:r>
              <a:rPr lang="en-US" dirty="0" err="1"/>
              <a:t>pengujian</a:t>
            </a:r>
            <a:r>
              <a:rPr lang="en-US" dirty="0"/>
              <a:t> </a:t>
            </a:r>
            <a:r>
              <a:rPr lang="en-US" dirty="0" err="1"/>
              <a:t>antara</a:t>
            </a:r>
            <a:r>
              <a:rPr lang="en-US" dirty="0"/>
              <a:t> lingkungan virtual </a:t>
            </a:r>
            <a:r>
              <a:rPr lang="en-US" dirty="0" err="1"/>
              <a:t>dengan</a:t>
            </a:r>
            <a:r>
              <a:rPr lang="en-US" dirty="0"/>
              <a:t> lingkungan </a:t>
            </a:r>
            <a:r>
              <a:rPr lang="en-US" dirty="0" err="1"/>
              <a:t>fisik</a:t>
            </a:r>
            <a:endParaRPr lang="en-US" dirty="0"/>
          </a:p>
          <a:p>
            <a:pPr marL="565150" indent="-514350">
              <a:buAutoNum type="arabicPeriod"/>
            </a:pPr>
            <a:r>
              <a:rPr lang="en-US" dirty="0" err="1"/>
              <a:t>Membandingkan</a:t>
            </a:r>
            <a:r>
              <a:rPr lang="en-US" dirty="0"/>
              <a:t> </a:t>
            </a:r>
            <a:r>
              <a:rPr lang="en-US" dirty="0" err="1"/>
              <a:t>keberhasilan</a:t>
            </a:r>
            <a:r>
              <a:rPr lang="en-US" dirty="0"/>
              <a:t> </a:t>
            </a:r>
            <a:r>
              <a:rPr lang="en-US" dirty="0" err="1"/>
              <a:t>penelitian</a:t>
            </a:r>
            <a:r>
              <a:rPr lang="en-US" dirty="0"/>
              <a:t> </a:t>
            </a:r>
            <a:r>
              <a:rPr lang="en-US" dirty="0" err="1"/>
              <a:t>antara</a:t>
            </a:r>
            <a:r>
              <a:rPr lang="en-US" dirty="0"/>
              <a:t> lingkungan virtual </a:t>
            </a:r>
            <a:r>
              <a:rPr lang="en-US" dirty="0" err="1"/>
              <a:t>dengan</a:t>
            </a:r>
            <a:r>
              <a:rPr lang="en-US" dirty="0"/>
              <a:t> lingkungan </a:t>
            </a:r>
            <a:r>
              <a:rPr lang="en-US" dirty="0" err="1"/>
              <a:t>fisik</a:t>
            </a:r>
            <a:r>
              <a:rPr lang="en-US" dirty="0"/>
              <a:t> </a:t>
            </a:r>
            <a:r>
              <a:rPr lang="en-US" dirty="0" err="1"/>
              <a:t>untuk</a:t>
            </a:r>
            <a:r>
              <a:rPr lang="en-US" dirty="0"/>
              <a:t> </a:t>
            </a:r>
            <a:r>
              <a:rPr lang="en-US" dirty="0" err="1"/>
              <a:t>beberapa</a:t>
            </a:r>
            <a:r>
              <a:rPr lang="en-US" dirty="0"/>
              <a:t> kali </a:t>
            </a:r>
            <a:r>
              <a:rPr lang="en-US" dirty="0" err="1"/>
              <a:t>pengujian</a:t>
            </a:r>
            <a:endParaRPr lang="en-US" dirty="0"/>
          </a:p>
          <a:p>
            <a:pPr marL="50800" indent="0">
              <a:buNone/>
            </a:pPr>
            <a:endParaRPr lang="en-US" dirty="0"/>
          </a:p>
          <a:p>
            <a:pPr marL="565150" indent="-514350">
              <a:buAutoNum type="arabicPeriod"/>
            </a:pPr>
            <a:endParaRPr lang="en-US" dirty="0"/>
          </a:p>
        </p:txBody>
      </p:sp>
    </p:spTree>
    <p:extLst>
      <p:ext uri="{BB962C8B-B14F-4D97-AF65-F5344CB8AC3E}">
        <p14:creationId xmlns:p14="http://schemas.microsoft.com/office/powerpoint/2010/main" val="243133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Metode</a:t>
            </a:r>
            <a:r>
              <a:rPr lang="en-US" dirty="0"/>
              <a:t> </a:t>
            </a:r>
            <a:r>
              <a:rPr lang="en-US" dirty="0" err="1"/>
              <a:t>Penelitian</a:t>
            </a:r>
            <a:endParaRPr lang="en-US" dirty="0"/>
          </a:p>
        </p:txBody>
      </p:sp>
      <p:graphicFrame>
        <p:nvGraphicFramePr>
          <p:cNvPr id="3" name="Table 2">
            <a:extLst>
              <a:ext uri="{FF2B5EF4-FFF2-40B4-BE49-F238E27FC236}">
                <a16:creationId xmlns:a16="http://schemas.microsoft.com/office/drawing/2014/main" id="{B75A34B1-435F-3939-84BF-642D9309C256}"/>
              </a:ext>
            </a:extLst>
          </p:cNvPr>
          <p:cNvGraphicFramePr>
            <a:graphicFrameLocks noGrp="1"/>
          </p:cNvGraphicFramePr>
          <p:nvPr>
            <p:extLst>
              <p:ext uri="{D42A27DB-BD31-4B8C-83A1-F6EECF244321}">
                <p14:modId xmlns:p14="http://schemas.microsoft.com/office/powerpoint/2010/main" val="1655558287"/>
              </p:ext>
            </p:extLst>
          </p:nvPr>
        </p:nvGraphicFramePr>
        <p:xfrm>
          <a:off x="838200" y="1480457"/>
          <a:ext cx="10410371" cy="4180113"/>
        </p:xfrm>
        <a:graphic>
          <a:graphicData uri="http://schemas.openxmlformats.org/drawingml/2006/table">
            <a:tbl>
              <a:tblPr>
                <a:tableStyleId>{5C22544A-7EE6-4342-B048-85BDC9FD1C3A}</a:tableStyleId>
              </a:tblPr>
              <a:tblGrid>
                <a:gridCol w="2385854">
                  <a:extLst>
                    <a:ext uri="{9D8B030D-6E8A-4147-A177-3AD203B41FA5}">
                      <a16:colId xmlns:a16="http://schemas.microsoft.com/office/drawing/2014/main" val="120983284"/>
                    </a:ext>
                  </a:extLst>
                </a:gridCol>
                <a:gridCol w="4390249">
                  <a:extLst>
                    <a:ext uri="{9D8B030D-6E8A-4147-A177-3AD203B41FA5}">
                      <a16:colId xmlns:a16="http://schemas.microsoft.com/office/drawing/2014/main" val="1326383348"/>
                    </a:ext>
                  </a:extLst>
                </a:gridCol>
                <a:gridCol w="3634268">
                  <a:extLst>
                    <a:ext uri="{9D8B030D-6E8A-4147-A177-3AD203B41FA5}">
                      <a16:colId xmlns:a16="http://schemas.microsoft.com/office/drawing/2014/main" val="4079199452"/>
                    </a:ext>
                  </a:extLst>
                </a:gridCol>
              </a:tblGrid>
              <a:tr h="837880">
                <a:tc>
                  <a:txBody>
                    <a:bodyPr/>
                    <a:lstStyle/>
                    <a:p>
                      <a:pPr algn="ctr" fontAlgn="ctr"/>
                      <a:r>
                        <a:rPr lang="en-US" sz="2400" u="none" strike="noStrike" dirty="0" err="1">
                          <a:effectLst/>
                        </a:rPr>
                        <a:t>Variabel</a:t>
                      </a:r>
                      <a:r>
                        <a:rPr lang="en-US" sz="2400" u="none" strike="noStrike" dirty="0">
                          <a:effectLst/>
                        </a:rPr>
                        <a:t> </a:t>
                      </a:r>
                      <a:r>
                        <a:rPr lang="en-US" sz="2400" u="none" strike="noStrike" dirty="0" err="1">
                          <a:effectLst/>
                        </a:rPr>
                        <a:t>bebas</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2400" u="none" strike="noStrike" dirty="0">
                          <a:effectLst/>
                        </a:rPr>
                        <a:t>MAC address yang </a:t>
                      </a:r>
                      <a:r>
                        <a:rPr lang="en-US" sz="2400" u="none" strike="noStrike" dirty="0" err="1">
                          <a:effectLst/>
                        </a:rPr>
                        <a:t>disamakan</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2400" b="0" i="0" u="none" strike="noStrike" dirty="0" err="1">
                          <a:solidFill>
                            <a:srgbClr val="000000"/>
                          </a:solidFill>
                          <a:effectLst/>
                          <a:latin typeface="Calibri" panose="020F0502020204030204" pitchFamily="34" charset="0"/>
                        </a:rPr>
                        <a:t>Disamakan</a:t>
                      </a:r>
                      <a:r>
                        <a:rPr lang="en-US" sz="2400" b="0" i="0" u="none" strike="noStrike" dirty="0">
                          <a:solidFill>
                            <a:srgbClr val="000000"/>
                          </a:solidFill>
                          <a:effectLst/>
                          <a:latin typeface="Calibri" panose="020F0502020204030204" pitchFamily="34" charset="0"/>
                        </a:rPr>
                        <a:t> </a:t>
                      </a:r>
                      <a:r>
                        <a:rPr lang="en-US" sz="2400" b="0" i="0" u="none" strike="noStrike" dirty="0" err="1">
                          <a:solidFill>
                            <a:srgbClr val="000000"/>
                          </a:solidFill>
                          <a:effectLst/>
                          <a:latin typeface="Calibri" panose="020F0502020204030204" pitchFamily="34" charset="0"/>
                        </a:rPr>
                        <a:t>dengan</a:t>
                      </a:r>
                      <a:r>
                        <a:rPr lang="en-US" sz="2400" b="0" i="0" u="none" strike="noStrike" dirty="0">
                          <a:solidFill>
                            <a:srgbClr val="000000"/>
                          </a:solidFill>
                          <a:effectLst/>
                          <a:latin typeface="Calibri" panose="020F0502020204030204" pitchFamily="34" charset="0"/>
                        </a:rPr>
                        <a:t> </a:t>
                      </a:r>
                      <a:r>
                        <a:rPr lang="en-US" sz="2400" b="0" i="0" u="none" strike="noStrike" dirty="0" err="1">
                          <a:solidFill>
                            <a:srgbClr val="000000"/>
                          </a:solidFill>
                          <a:effectLst/>
                          <a:latin typeface="Calibri" panose="020F0502020204030204" pitchFamily="34" charset="0"/>
                        </a:rPr>
                        <a:t>perangkat</a:t>
                      </a:r>
                      <a:r>
                        <a:rPr lang="en-US" sz="2400" b="0" i="0" u="none" strike="noStrike" dirty="0">
                          <a:solidFill>
                            <a:srgbClr val="000000"/>
                          </a:solidFill>
                          <a:effectLst/>
                          <a:latin typeface="Calibri" panose="020F0502020204030204" pitchFamily="34" charset="0"/>
                        </a:rPr>
                        <a:t> A, B, dan C</a:t>
                      </a:r>
                    </a:p>
                  </a:txBody>
                  <a:tcPr marL="9525" marR="9525" marT="9525" marB="0" anchor="ctr"/>
                </a:tc>
                <a:extLst>
                  <a:ext uri="{0D108BD9-81ED-4DB2-BD59-A6C34878D82A}">
                    <a16:rowId xmlns:a16="http://schemas.microsoft.com/office/drawing/2014/main" val="3312565830"/>
                  </a:ext>
                </a:extLst>
              </a:tr>
              <a:tr h="694851">
                <a:tc rowSpan="3">
                  <a:txBody>
                    <a:bodyPr/>
                    <a:lstStyle/>
                    <a:p>
                      <a:pPr algn="ctr" fontAlgn="ctr"/>
                      <a:r>
                        <a:rPr lang="en-US" sz="2400" u="none" strike="noStrike" dirty="0" err="1">
                          <a:effectLst/>
                        </a:rPr>
                        <a:t>Variabel</a:t>
                      </a:r>
                      <a:r>
                        <a:rPr lang="en-US" sz="2400" u="none" strike="noStrike" dirty="0">
                          <a:effectLst/>
                        </a:rPr>
                        <a:t> </a:t>
                      </a:r>
                      <a:r>
                        <a:rPr lang="en-US" sz="2400" u="none" strike="noStrike" dirty="0" err="1">
                          <a:effectLst/>
                        </a:rPr>
                        <a:t>terikat</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ctr"/>
                      <a:r>
                        <a:rPr lang="en-US" sz="2400" u="none" strike="noStrike">
                          <a:effectLst/>
                        </a:rPr>
                        <a:t>Ping</a:t>
                      </a:r>
                      <a:endParaRPr lang="en-US" sz="2400" b="0"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ctr"/>
                      <a:r>
                        <a:rPr lang="en-US" sz="2400" u="none" strike="noStrike">
                          <a:effectLst/>
                        </a:rPr>
                        <a:t>latency, berhasil/gagal</a:t>
                      </a:r>
                      <a:endParaRPr lang="en-US" sz="2400" b="0"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221647267"/>
                  </a:ext>
                </a:extLst>
              </a:tr>
              <a:tr h="1257680">
                <a:tc vMerge="1">
                  <a:txBody>
                    <a:bodyPr/>
                    <a:lstStyle/>
                    <a:p>
                      <a:endParaRPr lang="en-US"/>
                    </a:p>
                  </a:txBody>
                  <a:tcPr/>
                </a:tc>
                <a:tc>
                  <a:txBody>
                    <a:bodyPr/>
                    <a:lstStyle/>
                    <a:p>
                      <a:pPr algn="ctr" fontAlgn="ctr"/>
                      <a:r>
                        <a:rPr lang="en-US" sz="2400" u="none" strike="noStrike" dirty="0">
                          <a:effectLst/>
                        </a:rPr>
                        <a:t>Traceroute</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ctr"/>
                      <a:r>
                        <a:rPr lang="en-US" sz="2400" u="none" strike="noStrike" dirty="0">
                          <a:effectLst/>
                        </a:rPr>
                        <a:t>latency, hop, </a:t>
                      </a:r>
                      <a:r>
                        <a:rPr lang="en-US" sz="2400" u="none" strike="noStrike" dirty="0" err="1">
                          <a:effectLst/>
                        </a:rPr>
                        <a:t>berhasil</a:t>
                      </a:r>
                      <a:r>
                        <a:rPr lang="en-US" sz="2400" u="none" strike="noStrike" dirty="0">
                          <a:effectLst/>
                        </a:rPr>
                        <a:t>/</a:t>
                      </a:r>
                      <a:r>
                        <a:rPr lang="en-US" sz="2400" u="none" strike="noStrike" dirty="0" err="1">
                          <a:effectLst/>
                        </a:rPr>
                        <a:t>gagal</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310776510"/>
                  </a:ext>
                </a:extLst>
              </a:tr>
              <a:tr h="694851">
                <a:tc vMerge="1">
                  <a:txBody>
                    <a:bodyPr/>
                    <a:lstStyle/>
                    <a:p>
                      <a:endParaRPr lang="en-US"/>
                    </a:p>
                  </a:txBody>
                  <a:tcPr/>
                </a:tc>
                <a:tc>
                  <a:txBody>
                    <a:bodyPr/>
                    <a:lstStyle/>
                    <a:p>
                      <a:pPr algn="ctr" fontAlgn="ctr"/>
                      <a:r>
                        <a:rPr lang="en-US" sz="2400" u="none" strike="noStrike">
                          <a:effectLst/>
                        </a:rPr>
                        <a:t>HTTP GET</a:t>
                      </a:r>
                      <a:endParaRPr lang="en-US" sz="2400" b="0"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ctr"/>
                      <a:r>
                        <a:rPr lang="en-US" sz="2400" u="none" strike="noStrike" dirty="0" err="1">
                          <a:effectLst/>
                        </a:rPr>
                        <a:t>berhasil</a:t>
                      </a:r>
                      <a:r>
                        <a:rPr lang="en-US" sz="2400" u="none" strike="noStrike" dirty="0">
                          <a:effectLst/>
                        </a:rPr>
                        <a:t>/</a:t>
                      </a:r>
                      <a:r>
                        <a:rPr lang="en-US" sz="2400" u="none" strike="noStrike" dirty="0" err="1">
                          <a:effectLst/>
                        </a:rPr>
                        <a:t>gagal</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1763671138"/>
                  </a:ext>
                </a:extLst>
              </a:tr>
              <a:tr h="694851">
                <a:tc>
                  <a:txBody>
                    <a:bodyPr/>
                    <a:lstStyle/>
                    <a:p>
                      <a:pPr algn="ctr" fontAlgn="ctr"/>
                      <a:r>
                        <a:rPr lang="en-US" sz="2400" u="none" strike="noStrike" dirty="0" err="1">
                          <a:effectLst/>
                        </a:rPr>
                        <a:t>Variabel</a:t>
                      </a:r>
                      <a:r>
                        <a:rPr lang="en-US" sz="2400" u="none" strike="noStrike" dirty="0">
                          <a:effectLst/>
                        </a:rPr>
                        <a:t> </a:t>
                      </a:r>
                      <a:r>
                        <a:rPr lang="en-US" sz="2400" u="none" strike="noStrike" dirty="0" err="1">
                          <a:effectLst/>
                        </a:rPr>
                        <a:t>kontrol</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n-US" sz="2400" u="none" strike="noStrike" dirty="0" err="1">
                          <a:effectLst/>
                        </a:rPr>
                        <a:t>Spesifikasi</a:t>
                      </a:r>
                      <a:r>
                        <a:rPr lang="en-US" sz="2400" u="none" strike="noStrike" dirty="0">
                          <a:effectLst/>
                        </a:rPr>
                        <a:t> VM</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n-US" sz="2400" u="none" strike="noStrike" dirty="0">
                          <a:effectLst/>
                        </a:rPr>
                        <a:t>OS, disk, NIC</a:t>
                      </a:r>
                      <a:endParaRPr lang="en-US" sz="24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3995294306"/>
                  </a:ext>
                </a:extLst>
              </a:tr>
            </a:tbl>
          </a:graphicData>
        </a:graphic>
      </p:graphicFrame>
    </p:spTree>
    <p:extLst>
      <p:ext uri="{BB962C8B-B14F-4D97-AF65-F5344CB8AC3E}">
        <p14:creationId xmlns:p14="http://schemas.microsoft.com/office/powerpoint/2010/main" val="421786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Implementasi</a:t>
            </a:r>
            <a:endParaRPr lang="en-US" dirty="0"/>
          </a:p>
        </p:txBody>
      </p:sp>
      <p:pic>
        <p:nvPicPr>
          <p:cNvPr id="7" name="Picture 6">
            <a:extLst>
              <a:ext uri="{FF2B5EF4-FFF2-40B4-BE49-F238E27FC236}">
                <a16:creationId xmlns:a16="http://schemas.microsoft.com/office/drawing/2014/main" id="{4EAF1566-C781-7BB6-918A-C8252FEC70A1}"/>
              </a:ext>
            </a:extLst>
          </p:cNvPr>
          <p:cNvPicPr>
            <a:picLocks noChangeAspect="1"/>
          </p:cNvPicPr>
          <p:nvPr/>
        </p:nvPicPr>
        <p:blipFill>
          <a:blip r:embed="rId3"/>
          <a:stretch>
            <a:fillRect/>
          </a:stretch>
        </p:blipFill>
        <p:spPr>
          <a:xfrm>
            <a:off x="2302823" y="982640"/>
            <a:ext cx="4634550" cy="5248258"/>
          </a:xfrm>
          <a:prstGeom prst="rect">
            <a:avLst/>
          </a:prstGeom>
        </p:spPr>
      </p:pic>
      <p:pic>
        <p:nvPicPr>
          <p:cNvPr id="9" name="Picture 8">
            <a:extLst>
              <a:ext uri="{FF2B5EF4-FFF2-40B4-BE49-F238E27FC236}">
                <a16:creationId xmlns:a16="http://schemas.microsoft.com/office/drawing/2014/main" id="{56CE0D6C-93E7-6325-914E-9725B03D4ED2}"/>
              </a:ext>
            </a:extLst>
          </p:cNvPr>
          <p:cNvPicPr>
            <a:picLocks noChangeAspect="1"/>
          </p:cNvPicPr>
          <p:nvPr/>
        </p:nvPicPr>
        <p:blipFill>
          <a:blip r:embed="rId4"/>
          <a:stretch>
            <a:fillRect/>
          </a:stretch>
        </p:blipFill>
        <p:spPr>
          <a:xfrm>
            <a:off x="7511914" y="2277092"/>
            <a:ext cx="4140523" cy="791571"/>
          </a:xfrm>
          <a:prstGeom prst="rect">
            <a:avLst/>
          </a:prstGeom>
        </p:spPr>
      </p:pic>
      <p:pic>
        <p:nvPicPr>
          <p:cNvPr id="10" name="Picture 9">
            <a:extLst>
              <a:ext uri="{FF2B5EF4-FFF2-40B4-BE49-F238E27FC236}">
                <a16:creationId xmlns:a16="http://schemas.microsoft.com/office/drawing/2014/main" id="{F8019755-42C0-A7D2-124D-A999F60F50CB}"/>
              </a:ext>
            </a:extLst>
          </p:cNvPr>
          <p:cNvPicPr>
            <a:picLocks noChangeAspect="1"/>
          </p:cNvPicPr>
          <p:nvPr/>
        </p:nvPicPr>
        <p:blipFill>
          <a:blip r:embed="rId4"/>
          <a:stretch>
            <a:fillRect/>
          </a:stretch>
        </p:blipFill>
        <p:spPr>
          <a:xfrm>
            <a:off x="7511913" y="3606769"/>
            <a:ext cx="4140523" cy="791571"/>
          </a:xfrm>
          <a:prstGeom prst="rect">
            <a:avLst/>
          </a:prstGeom>
        </p:spPr>
      </p:pic>
    </p:spTree>
    <p:extLst>
      <p:ext uri="{BB962C8B-B14F-4D97-AF65-F5344CB8AC3E}">
        <p14:creationId xmlns:p14="http://schemas.microsoft.com/office/powerpoint/2010/main" val="2793092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Implementasi</a:t>
            </a:r>
            <a:endParaRPr lang="en-US" dirty="0"/>
          </a:p>
        </p:txBody>
      </p:sp>
      <p:pic>
        <p:nvPicPr>
          <p:cNvPr id="3" name="Picture 2">
            <a:extLst>
              <a:ext uri="{FF2B5EF4-FFF2-40B4-BE49-F238E27FC236}">
                <a16:creationId xmlns:a16="http://schemas.microsoft.com/office/drawing/2014/main" id="{735025A4-26B7-C9C2-AE97-8A1A6C0A69AC}"/>
              </a:ext>
            </a:extLst>
          </p:cNvPr>
          <p:cNvPicPr>
            <a:picLocks noChangeAspect="1"/>
          </p:cNvPicPr>
          <p:nvPr/>
        </p:nvPicPr>
        <p:blipFill>
          <a:blip r:embed="rId3"/>
          <a:stretch>
            <a:fillRect/>
          </a:stretch>
        </p:blipFill>
        <p:spPr>
          <a:xfrm>
            <a:off x="385011" y="1276049"/>
            <a:ext cx="5468113" cy="4305901"/>
          </a:xfrm>
          <a:prstGeom prst="rect">
            <a:avLst/>
          </a:prstGeom>
        </p:spPr>
      </p:pic>
      <p:pic>
        <p:nvPicPr>
          <p:cNvPr id="7" name="Picture 6">
            <a:extLst>
              <a:ext uri="{FF2B5EF4-FFF2-40B4-BE49-F238E27FC236}">
                <a16:creationId xmlns:a16="http://schemas.microsoft.com/office/drawing/2014/main" id="{9907A3F1-3568-56D1-A224-8E5E2F3FD407}"/>
              </a:ext>
            </a:extLst>
          </p:cNvPr>
          <p:cNvPicPr>
            <a:picLocks noChangeAspect="1"/>
          </p:cNvPicPr>
          <p:nvPr/>
        </p:nvPicPr>
        <p:blipFill>
          <a:blip r:embed="rId4"/>
          <a:stretch>
            <a:fillRect/>
          </a:stretch>
        </p:blipFill>
        <p:spPr>
          <a:xfrm>
            <a:off x="6338878" y="1366787"/>
            <a:ext cx="5556629" cy="4495347"/>
          </a:xfrm>
          <a:prstGeom prst="rect">
            <a:avLst/>
          </a:prstGeom>
        </p:spPr>
      </p:pic>
    </p:spTree>
    <p:extLst>
      <p:ext uri="{BB962C8B-B14F-4D97-AF65-F5344CB8AC3E}">
        <p14:creationId xmlns:p14="http://schemas.microsoft.com/office/powerpoint/2010/main" val="3599780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316BF-61AE-13D0-80B9-DB6664FC36AE}"/>
              </a:ext>
            </a:extLst>
          </p:cNvPr>
          <p:cNvSpPr>
            <a:spLocks noGrp="1"/>
          </p:cNvSpPr>
          <p:nvPr>
            <p:ph type="title"/>
          </p:nvPr>
        </p:nvSpPr>
        <p:spPr/>
        <p:txBody>
          <a:bodyPr/>
          <a:lstStyle/>
          <a:p>
            <a:r>
              <a:rPr lang="en-US" dirty="0" err="1"/>
              <a:t>Implementasi</a:t>
            </a:r>
            <a:endParaRPr lang="en-US" dirty="0"/>
          </a:p>
        </p:txBody>
      </p:sp>
      <p:pic>
        <p:nvPicPr>
          <p:cNvPr id="2" name="output_demonstrasi_jaringan">
            <a:hlinkClick r:id="" action="ppaction://media"/>
            <a:extLst>
              <a:ext uri="{FF2B5EF4-FFF2-40B4-BE49-F238E27FC236}">
                <a16:creationId xmlns:a16="http://schemas.microsoft.com/office/drawing/2014/main" id="{64179E82-8168-BCCE-8301-5E6AC0F043B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86783" y="1074809"/>
            <a:ext cx="9018434" cy="5072869"/>
          </a:xfrm>
          <a:prstGeom prst="rect">
            <a:avLst/>
          </a:prstGeom>
        </p:spPr>
      </p:pic>
    </p:spTree>
    <p:extLst>
      <p:ext uri="{BB962C8B-B14F-4D97-AF65-F5344CB8AC3E}">
        <p14:creationId xmlns:p14="http://schemas.microsoft.com/office/powerpoint/2010/main" val="295929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274300" cy="710631"/>
          </a:xfrm>
        </p:spPr>
        <p:txBody>
          <a:bodyPr/>
          <a:lstStyle/>
          <a:p>
            <a:r>
              <a:rPr lang="en-US" dirty="0"/>
              <a:t>Hasil </a:t>
            </a:r>
            <a:r>
              <a:rPr lang="en-US" dirty="0" err="1"/>
              <a:t>sementara</a:t>
            </a:r>
            <a:r>
              <a:rPr lang="en-US" dirty="0"/>
              <a:t> </a:t>
            </a:r>
            <a:r>
              <a:rPr lang="en-US" dirty="0" err="1"/>
              <a:t>pra</a:t>
            </a:r>
            <a:r>
              <a:rPr lang="en-US" dirty="0"/>
              <a:t> proposal</a:t>
            </a:r>
            <a:endParaRPr lang="en-ID" dirty="0"/>
          </a:p>
        </p:txBody>
      </p:sp>
      <p:pic>
        <p:nvPicPr>
          <p:cNvPr id="4" name="Google Shape;96;p18">
            <a:extLst>
              <a:ext uri="{FF2B5EF4-FFF2-40B4-BE49-F238E27FC236}">
                <a16:creationId xmlns:a16="http://schemas.microsoft.com/office/drawing/2014/main" id="{C8F6A202-DB9D-015C-9E5B-86365AF522D6}"/>
              </a:ext>
            </a:extLst>
          </p:cNvPr>
          <p:cNvPicPr preferRelativeResize="0"/>
          <p:nvPr/>
        </p:nvPicPr>
        <p:blipFill>
          <a:blip r:embed="rId3">
            <a:alphaModFix/>
          </a:blip>
          <a:stretch>
            <a:fillRect/>
          </a:stretch>
        </p:blipFill>
        <p:spPr>
          <a:xfrm>
            <a:off x="1929212" y="1050875"/>
            <a:ext cx="6203200" cy="2645925"/>
          </a:xfrm>
          <a:prstGeom prst="rect">
            <a:avLst/>
          </a:prstGeom>
          <a:noFill/>
          <a:ln>
            <a:noFill/>
          </a:ln>
        </p:spPr>
      </p:pic>
      <p:pic>
        <p:nvPicPr>
          <p:cNvPr id="6" name="Google Shape;95;p18">
            <a:extLst>
              <a:ext uri="{FF2B5EF4-FFF2-40B4-BE49-F238E27FC236}">
                <a16:creationId xmlns:a16="http://schemas.microsoft.com/office/drawing/2014/main" id="{CE9BB54E-6150-1B75-5286-968DBF77993A}"/>
              </a:ext>
            </a:extLst>
          </p:cNvPr>
          <p:cNvPicPr preferRelativeResize="0"/>
          <p:nvPr/>
        </p:nvPicPr>
        <p:blipFill>
          <a:blip r:embed="rId4">
            <a:alphaModFix/>
          </a:blip>
          <a:stretch>
            <a:fillRect/>
          </a:stretch>
        </p:blipFill>
        <p:spPr>
          <a:xfrm>
            <a:off x="2276525" y="3845975"/>
            <a:ext cx="5508575" cy="2449224"/>
          </a:xfrm>
          <a:prstGeom prst="rect">
            <a:avLst/>
          </a:prstGeom>
          <a:noFill/>
          <a:ln>
            <a:noFill/>
          </a:ln>
        </p:spPr>
      </p:pic>
    </p:spTree>
    <p:extLst>
      <p:ext uri="{BB962C8B-B14F-4D97-AF65-F5344CB8AC3E}">
        <p14:creationId xmlns:p14="http://schemas.microsoft.com/office/powerpoint/2010/main" val="292532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369570" y="293939"/>
            <a:ext cx="10274300" cy="710631"/>
          </a:xfrm>
        </p:spPr>
        <p:txBody>
          <a:bodyPr/>
          <a:lstStyle/>
          <a:p>
            <a:r>
              <a:rPr lang="en-US" dirty="0"/>
              <a:t>Hasil pada virtual (normal)</a:t>
            </a:r>
            <a:endParaRPr lang="en-ID" dirty="0"/>
          </a:p>
        </p:txBody>
      </p:sp>
      <p:pic>
        <p:nvPicPr>
          <p:cNvPr id="5" name="Picture 4">
            <a:extLst>
              <a:ext uri="{FF2B5EF4-FFF2-40B4-BE49-F238E27FC236}">
                <a16:creationId xmlns:a16="http://schemas.microsoft.com/office/drawing/2014/main" id="{7C733528-334E-0425-E351-222BDF55717B}"/>
              </a:ext>
            </a:extLst>
          </p:cNvPr>
          <p:cNvPicPr>
            <a:picLocks noChangeAspect="1"/>
          </p:cNvPicPr>
          <p:nvPr/>
        </p:nvPicPr>
        <p:blipFill>
          <a:blip r:embed="rId3"/>
          <a:stretch>
            <a:fillRect/>
          </a:stretch>
        </p:blipFill>
        <p:spPr>
          <a:xfrm>
            <a:off x="0" y="893565"/>
            <a:ext cx="12192000" cy="5070870"/>
          </a:xfrm>
          <a:prstGeom prst="rect">
            <a:avLst/>
          </a:prstGeom>
        </p:spPr>
      </p:pic>
    </p:spTree>
    <p:extLst>
      <p:ext uri="{BB962C8B-B14F-4D97-AF65-F5344CB8AC3E}">
        <p14:creationId xmlns:p14="http://schemas.microsoft.com/office/powerpoint/2010/main" val="701343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369570" y="293939"/>
            <a:ext cx="10274300" cy="710631"/>
          </a:xfrm>
        </p:spPr>
        <p:txBody>
          <a:bodyPr/>
          <a:lstStyle/>
          <a:p>
            <a:r>
              <a:rPr lang="en-US" dirty="0"/>
              <a:t>Hasil pada virtual (VM-</a:t>
            </a:r>
            <a:r>
              <a:rPr lang="en-US" dirty="0" err="1"/>
              <a:t>pengamat</a:t>
            </a:r>
            <a:r>
              <a:rPr lang="en-US" dirty="0"/>
              <a:t>)</a:t>
            </a:r>
            <a:endParaRPr lang="en-ID" dirty="0"/>
          </a:p>
        </p:txBody>
      </p:sp>
      <p:pic>
        <p:nvPicPr>
          <p:cNvPr id="8" name="Picture 7">
            <a:extLst>
              <a:ext uri="{FF2B5EF4-FFF2-40B4-BE49-F238E27FC236}">
                <a16:creationId xmlns:a16="http://schemas.microsoft.com/office/drawing/2014/main" id="{9BA663B5-9950-9B1A-6ED9-2C54C1D72C0D}"/>
              </a:ext>
            </a:extLst>
          </p:cNvPr>
          <p:cNvPicPr>
            <a:picLocks noChangeAspect="1"/>
          </p:cNvPicPr>
          <p:nvPr/>
        </p:nvPicPr>
        <p:blipFill>
          <a:blip r:embed="rId3"/>
          <a:stretch>
            <a:fillRect/>
          </a:stretch>
        </p:blipFill>
        <p:spPr>
          <a:xfrm>
            <a:off x="0" y="892784"/>
            <a:ext cx="12192000" cy="5072431"/>
          </a:xfrm>
          <a:prstGeom prst="rect">
            <a:avLst/>
          </a:prstGeom>
        </p:spPr>
      </p:pic>
    </p:spTree>
    <p:extLst>
      <p:ext uri="{BB962C8B-B14F-4D97-AF65-F5344CB8AC3E}">
        <p14:creationId xmlns:p14="http://schemas.microsoft.com/office/powerpoint/2010/main" val="1563179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274300" cy="710631"/>
          </a:xfrm>
        </p:spPr>
        <p:txBody>
          <a:bodyPr/>
          <a:lstStyle/>
          <a:p>
            <a:r>
              <a:rPr lang="en-US" dirty="0"/>
              <a:t>Hasil pada virtual (VM-router)</a:t>
            </a:r>
            <a:endParaRPr lang="en-ID" dirty="0"/>
          </a:p>
        </p:txBody>
      </p:sp>
      <p:pic>
        <p:nvPicPr>
          <p:cNvPr id="9" name="Picture 8">
            <a:extLst>
              <a:ext uri="{FF2B5EF4-FFF2-40B4-BE49-F238E27FC236}">
                <a16:creationId xmlns:a16="http://schemas.microsoft.com/office/drawing/2014/main" id="{C9DFAE62-2E1A-C4AF-7097-014B4CF19071}"/>
              </a:ext>
            </a:extLst>
          </p:cNvPr>
          <p:cNvPicPr>
            <a:picLocks noChangeAspect="1"/>
          </p:cNvPicPr>
          <p:nvPr/>
        </p:nvPicPr>
        <p:blipFill>
          <a:blip r:embed="rId3"/>
          <a:stretch>
            <a:fillRect/>
          </a:stretch>
        </p:blipFill>
        <p:spPr>
          <a:xfrm>
            <a:off x="0" y="1001091"/>
            <a:ext cx="12192000" cy="4855818"/>
          </a:xfrm>
          <a:prstGeom prst="rect">
            <a:avLst/>
          </a:prstGeom>
        </p:spPr>
      </p:pic>
    </p:spTree>
    <p:extLst>
      <p:ext uri="{BB962C8B-B14F-4D97-AF65-F5344CB8AC3E}">
        <p14:creationId xmlns:p14="http://schemas.microsoft.com/office/powerpoint/2010/main" val="2005155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274300" cy="710631"/>
          </a:xfrm>
        </p:spPr>
        <p:txBody>
          <a:bodyPr/>
          <a:lstStyle/>
          <a:p>
            <a:r>
              <a:rPr lang="en-US" dirty="0"/>
              <a:t>Hasil pada virtual (VM-router)</a:t>
            </a:r>
            <a:endParaRPr lang="en-ID" dirty="0"/>
          </a:p>
        </p:txBody>
      </p:sp>
      <p:pic>
        <p:nvPicPr>
          <p:cNvPr id="5" name="Picture 4">
            <a:extLst>
              <a:ext uri="{FF2B5EF4-FFF2-40B4-BE49-F238E27FC236}">
                <a16:creationId xmlns:a16="http://schemas.microsoft.com/office/drawing/2014/main" id="{0B02568D-01AC-1F36-70E0-4194A9977AEA}"/>
              </a:ext>
            </a:extLst>
          </p:cNvPr>
          <p:cNvPicPr>
            <a:picLocks noChangeAspect="1"/>
          </p:cNvPicPr>
          <p:nvPr/>
        </p:nvPicPr>
        <p:blipFill>
          <a:blip r:embed="rId3"/>
          <a:stretch>
            <a:fillRect/>
          </a:stretch>
        </p:blipFill>
        <p:spPr>
          <a:xfrm>
            <a:off x="0" y="934501"/>
            <a:ext cx="12192000" cy="4988997"/>
          </a:xfrm>
          <a:prstGeom prst="rect">
            <a:avLst/>
          </a:prstGeom>
        </p:spPr>
      </p:pic>
      <p:pic>
        <p:nvPicPr>
          <p:cNvPr id="7" name="Picture 6">
            <a:extLst>
              <a:ext uri="{FF2B5EF4-FFF2-40B4-BE49-F238E27FC236}">
                <a16:creationId xmlns:a16="http://schemas.microsoft.com/office/drawing/2014/main" id="{27ADA8BC-4775-5E64-FE87-93C038EA0C5D}"/>
              </a:ext>
            </a:extLst>
          </p:cNvPr>
          <p:cNvPicPr>
            <a:picLocks noChangeAspect="1"/>
          </p:cNvPicPr>
          <p:nvPr/>
        </p:nvPicPr>
        <p:blipFill>
          <a:blip r:embed="rId4"/>
          <a:stretch>
            <a:fillRect/>
          </a:stretch>
        </p:blipFill>
        <p:spPr>
          <a:xfrm>
            <a:off x="0" y="6311600"/>
            <a:ext cx="12192000" cy="519931"/>
          </a:xfrm>
          <a:prstGeom prst="rect">
            <a:avLst/>
          </a:prstGeom>
        </p:spPr>
      </p:pic>
    </p:spTree>
    <p:extLst>
      <p:ext uri="{BB962C8B-B14F-4D97-AF65-F5344CB8AC3E}">
        <p14:creationId xmlns:p14="http://schemas.microsoft.com/office/powerpoint/2010/main" val="1913935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274300" cy="710631"/>
          </a:xfrm>
        </p:spPr>
        <p:txBody>
          <a:bodyPr/>
          <a:lstStyle/>
          <a:p>
            <a:r>
              <a:rPr lang="en-US" dirty="0"/>
              <a:t>Hasil pada virtual (VM-router)</a:t>
            </a:r>
            <a:endParaRPr lang="en-ID" dirty="0"/>
          </a:p>
        </p:txBody>
      </p:sp>
      <p:pic>
        <p:nvPicPr>
          <p:cNvPr id="5" name="Picture 4">
            <a:extLst>
              <a:ext uri="{FF2B5EF4-FFF2-40B4-BE49-F238E27FC236}">
                <a16:creationId xmlns:a16="http://schemas.microsoft.com/office/drawing/2014/main" id="{E2A3FE2A-5981-706B-6DC7-0C365EF95C01}"/>
              </a:ext>
            </a:extLst>
          </p:cNvPr>
          <p:cNvPicPr>
            <a:picLocks noChangeAspect="1"/>
          </p:cNvPicPr>
          <p:nvPr/>
        </p:nvPicPr>
        <p:blipFill>
          <a:blip r:embed="rId3"/>
          <a:stretch>
            <a:fillRect/>
          </a:stretch>
        </p:blipFill>
        <p:spPr>
          <a:xfrm>
            <a:off x="0" y="1890022"/>
            <a:ext cx="12192000" cy="3077956"/>
          </a:xfrm>
          <a:prstGeom prst="rect">
            <a:avLst/>
          </a:prstGeom>
        </p:spPr>
      </p:pic>
    </p:spTree>
    <p:extLst>
      <p:ext uri="{BB962C8B-B14F-4D97-AF65-F5344CB8AC3E}">
        <p14:creationId xmlns:p14="http://schemas.microsoft.com/office/powerpoint/2010/main" val="390867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09780" y="1887094"/>
            <a:ext cx="5013960" cy="2194017"/>
          </a:xfrm>
        </p:spPr>
        <p:txBody>
          <a:bodyPr>
            <a:normAutofit/>
          </a:bodyPr>
          <a:lstStyle/>
          <a:p>
            <a:r>
              <a:rPr lang="en-US" dirty="0" err="1"/>
              <a:t>Statistik</a:t>
            </a:r>
            <a:r>
              <a:rPr lang="en-US" dirty="0"/>
              <a:t> </a:t>
            </a:r>
            <a:r>
              <a:rPr lang="en-US" dirty="0" err="1"/>
              <a:t>konektivitas</a:t>
            </a:r>
            <a:r>
              <a:rPr lang="en-US" dirty="0"/>
              <a:t> </a:t>
            </a:r>
            <a:r>
              <a:rPr lang="en-US" dirty="0" err="1"/>
              <a:t>ke</a:t>
            </a:r>
            <a:r>
              <a:rPr lang="en-US" dirty="0"/>
              <a:t> router </a:t>
            </a:r>
            <a:r>
              <a:rPr lang="en-US" dirty="0" err="1"/>
              <a:t>dari</a:t>
            </a:r>
            <a:r>
              <a:rPr lang="en-US" dirty="0"/>
              <a:t> </a:t>
            </a:r>
            <a:br>
              <a:rPr lang="en-US" dirty="0"/>
            </a:br>
            <a:r>
              <a:rPr lang="en-US" dirty="0"/>
              <a:t>VM variable </a:t>
            </a:r>
            <a:r>
              <a:rPr lang="en-US" dirty="0" err="1"/>
              <a:t>bebas</a:t>
            </a:r>
            <a:endParaRPr lang="en-ID" dirty="0"/>
          </a:p>
        </p:txBody>
      </p:sp>
      <p:pic>
        <p:nvPicPr>
          <p:cNvPr id="4" name="Picture 3">
            <a:extLst>
              <a:ext uri="{FF2B5EF4-FFF2-40B4-BE49-F238E27FC236}">
                <a16:creationId xmlns:a16="http://schemas.microsoft.com/office/drawing/2014/main" id="{32892D24-78C7-CDD2-1D93-0520D4E0B983}"/>
              </a:ext>
            </a:extLst>
          </p:cNvPr>
          <p:cNvPicPr>
            <a:picLocks noChangeAspect="1"/>
          </p:cNvPicPr>
          <p:nvPr/>
        </p:nvPicPr>
        <p:blipFill>
          <a:blip r:embed="rId3"/>
          <a:stretch>
            <a:fillRect/>
          </a:stretch>
        </p:blipFill>
        <p:spPr>
          <a:xfrm>
            <a:off x="7123951" y="1206977"/>
            <a:ext cx="4258269" cy="4906060"/>
          </a:xfrm>
          <a:prstGeom prst="rect">
            <a:avLst/>
          </a:prstGeom>
        </p:spPr>
      </p:pic>
      <p:sp>
        <p:nvSpPr>
          <p:cNvPr id="3" name="Title 1">
            <a:extLst>
              <a:ext uri="{FF2B5EF4-FFF2-40B4-BE49-F238E27FC236}">
                <a16:creationId xmlns:a16="http://schemas.microsoft.com/office/drawing/2014/main" id="{DF0E5572-9122-FF5A-95A6-0CAB7CF981F0}"/>
              </a:ext>
            </a:extLst>
          </p:cNvPr>
          <p:cNvSpPr txBox="1">
            <a:spLocks/>
          </p:cNvSpPr>
          <p:nvPr/>
        </p:nvSpPr>
        <p:spPr>
          <a:xfrm>
            <a:off x="809780" y="3810544"/>
            <a:ext cx="5167508" cy="96358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(data </a:t>
            </a:r>
            <a:r>
              <a:rPr lang="en-US" sz="2800" dirty="0" err="1"/>
              <a:t>dari</a:t>
            </a:r>
            <a:r>
              <a:rPr lang="en-US" sz="2800" dirty="0"/>
              <a:t> 3 </a:t>
            </a:r>
            <a:r>
              <a:rPr lang="en-US" sz="2800" dirty="0" err="1"/>
              <a:t>skenario</a:t>
            </a:r>
            <a:r>
              <a:rPr lang="en-US" sz="2800" dirty="0"/>
              <a:t> collision)</a:t>
            </a:r>
            <a:endParaRPr lang="en-ID" sz="2800" dirty="0"/>
          </a:p>
        </p:txBody>
      </p:sp>
    </p:spTree>
    <p:extLst>
      <p:ext uri="{BB962C8B-B14F-4D97-AF65-F5344CB8AC3E}">
        <p14:creationId xmlns:p14="http://schemas.microsoft.com/office/powerpoint/2010/main" val="2978211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09780" y="1887094"/>
            <a:ext cx="5013960" cy="2194017"/>
          </a:xfrm>
        </p:spPr>
        <p:txBody>
          <a:bodyPr>
            <a:normAutofit/>
          </a:bodyPr>
          <a:lstStyle/>
          <a:p>
            <a:r>
              <a:rPr lang="en-US" dirty="0" err="1"/>
              <a:t>Statistik</a:t>
            </a:r>
            <a:r>
              <a:rPr lang="en-US" dirty="0"/>
              <a:t> </a:t>
            </a:r>
            <a:r>
              <a:rPr lang="en-US" dirty="0" err="1"/>
              <a:t>konektivitas</a:t>
            </a:r>
            <a:r>
              <a:rPr lang="en-US" dirty="0"/>
              <a:t> </a:t>
            </a:r>
            <a:r>
              <a:rPr lang="en-US" dirty="0" err="1"/>
              <a:t>ke</a:t>
            </a:r>
            <a:r>
              <a:rPr lang="en-US" dirty="0"/>
              <a:t> router </a:t>
            </a:r>
            <a:r>
              <a:rPr lang="en-US" dirty="0" err="1"/>
              <a:t>dari</a:t>
            </a:r>
            <a:r>
              <a:rPr lang="en-US" dirty="0"/>
              <a:t> </a:t>
            </a:r>
            <a:br>
              <a:rPr lang="en-US" dirty="0"/>
            </a:br>
            <a:r>
              <a:rPr lang="en-US" dirty="0"/>
              <a:t>VM </a:t>
            </a:r>
            <a:r>
              <a:rPr lang="en-US" dirty="0" err="1"/>
              <a:t>pengamat</a:t>
            </a:r>
            <a:endParaRPr lang="en-ID" dirty="0"/>
          </a:p>
        </p:txBody>
      </p:sp>
      <p:sp>
        <p:nvSpPr>
          <p:cNvPr id="3" name="Title 1">
            <a:extLst>
              <a:ext uri="{FF2B5EF4-FFF2-40B4-BE49-F238E27FC236}">
                <a16:creationId xmlns:a16="http://schemas.microsoft.com/office/drawing/2014/main" id="{DF0E5572-9122-FF5A-95A6-0CAB7CF981F0}"/>
              </a:ext>
            </a:extLst>
          </p:cNvPr>
          <p:cNvSpPr txBox="1">
            <a:spLocks/>
          </p:cNvSpPr>
          <p:nvPr/>
        </p:nvSpPr>
        <p:spPr>
          <a:xfrm>
            <a:off x="809780" y="3810544"/>
            <a:ext cx="5167508" cy="96358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(data </a:t>
            </a:r>
            <a:r>
              <a:rPr lang="en-US" sz="2800" dirty="0" err="1"/>
              <a:t>dari</a:t>
            </a:r>
            <a:r>
              <a:rPr lang="en-US" sz="2800" dirty="0"/>
              <a:t> 3 </a:t>
            </a:r>
            <a:r>
              <a:rPr lang="en-US" sz="2800" dirty="0" err="1"/>
              <a:t>skenario</a:t>
            </a:r>
            <a:r>
              <a:rPr lang="en-US" sz="2800" dirty="0"/>
              <a:t> collision)</a:t>
            </a:r>
            <a:endParaRPr lang="en-ID" sz="2800" dirty="0"/>
          </a:p>
        </p:txBody>
      </p:sp>
      <p:pic>
        <p:nvPicPr>
          <p:cNvPr id="8" name="Picture 7">
            <a:extLst>
              <a:ext uri="{FF2B5EF4-FFF2-40B4-BE49-F238E27FC236}">
                <a16:creationId xmlns:a16="http://schemas.microsoft.com/office/drawing/2014/main" id="{919B45C4-CA7E-F357-CF98-126A9B86111E}"/>
              </a:ext>
            </a:extLst>
          </p:cNvPr>
          <p:cNvPicPr>
            <a:picLocks noChangeAspect="1"/>
          </p:cNvPicPr>
          <p:nvPr/>
        </p:nvPicPr>
        <p:blipFill>
          <a:blip r:embed="rId3"/>
          <a:stretch>
            <a:fillRect/>
          </a:stretch>
        </p:blipFill>
        <p:spPr>
          <a:xfrm>
            <a:off x="6368262" y="865991"/>
            <a:ext cx="4575371" cy="5126017"/>
          </a:xfrm>
          <a:prstGeom prst="rect">
            <a:avLst/>
          </a:prstGeom>
        </p:spPr>
      </p:pic>
    </p:spTree>
    <p:extLst>
      <p:ext uri="{BB962C8B-B14F-4D97-AF65-F5344CB8AC3E}">
        <p14:creationId xmlns:p14="http://schemas.microsoft.com/office/powerpoint/2010/main" val="962956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894996" cy="710631"/>
          </a:xfrm>
          <a:solidFill>
            <a:schemeClr val="bg1"/>
          </a:solidFill>
        </p:spPr>
        <p:txBody>
          <a:bodyPr/>
          <a:lstStyle/>
          <a:p>
            <a:r>
              <a:rPr lang="en-US" dirty="0"/>
              <a:t>Hasil pada virtual (Wireshark, ping, VM-router)</a:t>
            </a:r>
            <a:endParaRPr lang="en-ID" dirty="0"/>
          </a:p>
        </p:txBody>
      </p:sp>
      <p:pic>
        <p:nvPicPr>
          <p:cNvPr id="8" name="Picture 7">
            <a:extLst>
              <a:ext uri="{FF2B5EF4-FFF2-40B4-BE49-F238E27FC236}">
                <a16:creationId xmlns:a16="http://schemas.microsoft.com/office/drawing/2014/main" id="{E4EF30B8-A2EA-46BD-00A7-A42DF3530E09}"/>
              </a:ext>
            </a:extLst>
          </p:cNvPr>
          <p:cNvPicPr>
            <a:picLocks noChangeAspect="1"/>
          </p:cNvPicPr>
          <p:nvPr/>
        </p:nvPicPr>
        <p:blipFill rotWithShape="1">
          <a:blip r:embed="rId3"/>
          <a:srcRect t="68245"/>
          <a:stretch/>
        </p:blipFill>
        <p:spPr>
          <a:xfrm>
            <a:off x="1499480" y="1141973"/>
            <a:ext cx="9193039" cy="2042520"/>
          </a:xfrm>
          <a:prstGeom prst="rect">
            <a:avLst/>
          </a:prstGeom>
        </p:spPr>
      </p:pic>
      <p:pic>
        <p:nvPicPr>
          <p:cNvPr id="10" name="Picture 9">
            <a:extLst>
              <a:ext uri="{FF2B5EF4-FFF2-40B4-BE49-F238E27FC236}">
                <a16:creationId xmlns:a16="http://schemas.microsoft.com/office/drawing/2014/main" id="{9A34DA11-69D5-C782-2699-29013402D02D}"/>
              </a:ext>
            </a:extLst>
          </p:cNvPr>
          <p:cNvPicPr>
            <a:picLocks noChangeAspect="1"/>
          </p:cNvPicPr>
          <p:nvPr/>
        </p:nvPicPr>
        <p:blipFill rotWithShape="1">
          <a:blip r:embed="rId4"/>
          <a:srcRect t="64380"/>
          <a:stretch/>
        </p:blipFill>
        <p:spPr>
          <a:xfrm>
            <a:off x="1154044" y="3586348"/>
            <a:ext cx="9883911" cy="2218797"/>
          </a:xfrm>
          <a:prstGeom prst="rect">
            <a:avLst/>
          </a:prstGeom>
        </p:spPr>
      </p:pic>
    </p:spTree>
    <p:extLst>
      <p:ext uri="{BB962C8B-B14F-4D97-AF65-F5344CB8AC3E}">
        <p14:creationId xmlns:p14="http://schemas.microsoft.com/office/powerpoint/2010/main" val="2319547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772840" cy="710631"/>
          </a:xfrm>
          <a:solidFill>
            <a:schemeClr val="bg1"/>
          </a:solidFill>
        </p:spPr>
        <p:txBody>
          <a:bodyPr/>
          <a:lstStyle/>
          <a:p>
            <a:r>
              <a:rPr lang="en-US" dirty="0"/>
              <a:t>Hasil pada virtual (Wireshark, ping, VM-router)</a:t>
            </a:r>
            <a:endParaRPr lang="en-ID" dirty="0"/>
          </a:p>
        </p:txBody>
      </p:sp>
      <p:pic>
        <p:nvPicPr>
          <p:cNvPr id="4" name="Picture 3">
            <a:extLst>
              <a:ext uri="{FF2B5EF4-FFF2-40B4-BE49-F238E27FC236}">
                <a16:creationId xmlns:a16="http://schemas.microsoft.com/office/drawing/2014/main" id="{310F91AA-3D8B-DD4D-EA8B-2B0B11A5EC73}"/>
              </a:ext>
            </a:extLst>
          </p:cNvPr>
          <p:cNvPicPr>
            <a:picLocks noChangeAspect="1"/>
          </p:cNvPicPr>
          <p:nvPr/>
        </p:nvPicPr>
        <p:blipFill>
          <a:blip r:embed="rId3"/>
          <a:stretch>
            <a:fillRect/>
          </a:stretch>
        </p:blipFill>
        <p:spPr>
          <a:xfrm>
            <a:off x="904405" y="1983179"/>
            <a:ext cx="10772841" cy="2790702"/>
          </a:xfrm>
          <a:prstGeom prst="rect">
            <a:avLst/>
          </a:prstGeom>
        </p:spPr>
      </p:pic>
    </p:spTree>
    <p:extLst>
      <p:ext uri="{BB962C8B-B14F-4D97-AF65-F5344CB8AC3E}">
        <p14:creationId xmlns:p14="http://schemas.microsoft.com/office/powerpoint/2010/main" val="223659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838200" y="191069"/>
            <a:ext cx="10760242" cy="710631"/>
          </a:xfrm>
          <a:solidFill>
            <a:schemeClr val="bg1"/>
          </a:solidFill>
        </p:spPr>
        <p:txBody>
          <a:bodyPr>
            <a:normAutofit/>
          </a:bodyPr>
          <a:lstStyle/>
          <a:p>
            <a:r>
              <a:rPr lang="en-US" dirty="0"/>
              <a:t>Hasil </a:t>
            </a:r>
            <a:r>
              <a:rPr lang="en-US" dirty="0" err="1"/>
              <a:t>analisis</a:t>
            </a:r>
            <a:r>
              <a:rPr lang="en-US" dirty="0"/>
              <a:t> Wireshark </a:t>
            </a:r>
            <a:r>
              <a:rPr lang="en-US" dirty="0" err="1"/>
              <a:t>untuk</a:t>
            </a:r>
            <a:r>
              <a:rPr lang="en-US" dirty="0"/>
              <a:t> ping duplicate</a:t>
            </a:r>
            <a:endParaRPr lang="en-ID" dirty="0"/>
          </a:p>
        </p:txBody>
      </p:sp>
      <p:pic>
        <p:nvPicPr>
          <p:cNvPr id="3" name="Picture 2" descr="A screenshot of a computer&#10;&#10;Description automatically generated">
            <a:extLst>
              <a:ext uri="{FF2B5EF4-FFF2-40B4-BE49-F238E27FC236}">
                <a16:creationId xmlns:a16="http://schemas.microsoft.com/office/drawing/2014/main" id="{D81177AC-230C-93B8-08CD-B480E3F7A13C}"/>
              </a:ext>
            </a:extLst>
          </p:cNvPr>
          <p:cNvPicPr>
            <a:picLocks noChangeAspect="1"/>
          </p:cNvPicPr>
          <p:nvPr/>
        </p:nvPicPr>
        <p:blipFill rotWithShape="1">
          <a:blip r:embed="rId3"/>
          <a:srcRect l="49286"/>
          <a:stretch/>
        </p:blipFill>
        <p:spPr>
          <a:xfrm>
            <a:off x="2637322" y="1059798"/>
            <a:ext cx="6091061" cy="1841623"/>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67F9B1CA-D6FA-CA84-493F-8E00AB583793}"/>
              </a:ext>
            </a:extLst>
          </p:cNvPr>
          <p:cNvPicPr>
            <a:picLocks noChangeAspect="1"/>
          </p:cNvPicPr>
          <p:nvPr/>
        </p:nvPicPr>
        <p:blipFill rotWithShape="1">
          <a:blip r:embed="rId4"/>
          <a:srcRect l="43167" r="-1"/>
          <a:stretch/>
        </p:blipFill>
        <p:spPr>
          <a:xfrm>
            <a:off x="2560320" y="3727962"/>
            <a:ext cx="6168063" cy="2070240"/>
          </a:xfrm>
          <a:prstGeom prst="rect">
            <a:avLst/>
          </a:prstGeom>
        </p:spPr>
      </p:pic>
    </p:spTree>
    <p:extLst>
      <p:ext uri="{BB962C8B-B14F-4D97-AF65-F5344CB8AC3E}">
        <p14:creationId xmlns:p14="http://schemas.microsoft.com/office/powerpoint/2010/main" val="20312801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298383" y="248819"/>
            <a:ext cx="11478261" cy="710631"/>
          </a:xfrm>
          <a:solidFill>
            <a:schemeClr val="bg1"/>
          </a:solidFill>
        </p:spPr>
        <p:txBody>
          <a:bodyPr>
            <a:normAutofit/>
          </a:bodyPr>
          <a:lstStyle/>
          <a:p>
            <a:r>
              <a:rPr lang="en-US" dirty="0"/>
              <a:t>Hasil pada lingkungan </a:t>
            </a:r>
            <a:r>
              <a:rPr lang="en-US" dirty="0" err="1"/>
              <a:t>fisik</a:t>
            </a:r>
            <a:r>
              <a:rPr lang="en-US" dirty="0"/>
              <a:t> (Collision NodeMCU - router)</a:t>
            </a:r>
            <a:endParaRPr lang="en-ID" dirty="0"/>
          </a:p>
        </p:txBody>
      </p:sp>
      <p:pic>
        <p:nvPicPr>
          <p:cNvPr id="10" name="Picture 9" descr="A picture containing text, screenshot, font, number&#10;&#10;Description automatically generated">
            <a:extLst>
              <a:ext uri="{FF2B5EF4-FFF2-40B4-BE49-F238E27FC236}">
                <a16:creationId xmlns:a16="http://schemas.microsoft.com/office/drawing/2014/main" id="{5A6649A2-EDFD-ABA5-EFF3-D3D97839BA96}"/>
              </a:ext>
            </a:extLst>
          </p:cNvPr>
          <p:cNvPicPr>
            <a:picLocks noChangeAspect="1"/>
          </p:cNvPicPr>
          <p:nvPr/>
        </p:nvPicPr>
        <p:blipFill>
          <a:blip r:embed="rId3"/>
          <a:stretch>
            <a:fillRect/>
          </a:stretch>
        </p:blipFill>
        <p:spPr>
          <a:xfrm>
            <a:off x="380583" y="903734"/>
            <a:ext cx="10765472" cy="5112056"/>
          </a:xfrm>
          <a:prstGeom prst="rect">
            <a:avLst/>
          </a:prstGeom>
        </p:spPr>
      </p:pic>
    </p:spTree>
    <p:extLst>
      <p:ext uri="{BB962C8B-B14F-4D97-AF65-F5344CB8AC3E}">
        <p14:creationId xmlns:p14="http://schemas.microsoft.com/office/powerpoint/2010/main" val="191358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298383" y="248819"/>
            <a:ext cx="11478261" cy="710631"/>
          </a:xfrm>
          <a:solidFill>
            <a:schemeClr val="bg1"/>
          </a:solidFill>
        </p:spPr>
        <p:txBody>
          <a:bodyPr>
            <a:normAutofit/>
          </a:bodyPr>
          <a:lstStyle/>
          <a:p>
            <a:r>
              <a:rPr lang="en-US" dirty="0"/>
              <a:t>Hasil pada lingkungan </a:t>
            </a:r>
            <a:r>
              <a:rPr lang="en-US" dirty="0" err="1"/>
              <a:t>fisik</a:t>
            </a:r>
            <a:r>
              <a:rPr lang="en-US" dirty="0"/>
              <a:t> (Collision NodeMCU - router)</a:t>
            </a:r>
            <a:endParaRPr lang="en-ID" dirty="0"/>
          </a:p>
        </p:txBody>
      </p:sp>
      <p:pic>
        <p:nvPicPr>
          <p:cNvPr id="4" name="Picture 3">
            <a:extLst>
              <a:ext uri="{FF2B5EF4-FFF2-40B4-BE49-F238E27FC236}">
                <a16:creationId xmlns:a16="http://schemas.microsoft.com/office/drawing/2014/main" id="{045C45CB-6027-9F9B-C36A-E4F20D65BAF2}"/>
              </a:ext>
            </a:extLst>
          </p:cNvPr>
          <p:cNvPicPr>
            <a:picLocks noChangeAspect="1"/>
          </p:cNvPicPr>
          <p:nvPr/>
        </p:nvPicPr>
        <p:blipFill>
          <a:blip r:embed="rId3"/>
          <a:stretch>
            <a:fillRect/>
          </a:stretch>
        </p:blipFill>
        <p:spPr>
          <a:xfrm>
            <a:off x="493392" y="1009616"/>
            <a:ext cx="10691163" cy="5083176"/>
          </a:xfrm>
          <a:prstGeom prst="rect">
            <a:avLst/>
          </a:prstGeom>
        </p:spPr>
      </p:pic>
    </p:spTree>
    <p:extLst>
      <p:ext uri="{BB962C8B-B14F-4D97-AF65-F5344CB8AC3E}">
        <p14:creationId xmlns:p14="http://schemas.microsoft.com/office/powerpoint/2010/main" val="23224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298383" y="248819"/>
            <a:ext cx="11478261" cy="710631"/>
          </a:xfrm>
          <a:solidFill>
            <a:schemeClr val="bg1"/>
          </a:solidFill>
        </p:spPr>
        <p:txBody>
          <a:bodyPr>
            <a:normAutofit fontScale="90000"/>
          </a:bodyPr>
          <a:lstStyle/>
          <a:p>
            <a:r>
              <a:rPr lang="en-US" dirty="0"/>
              <a:t>Hasil pada lingkungan </a:t>
            </a:r>
            <a:r>
              <a:rPr lang="en-US" dirty="0" err="1"/>
              <a:t>fisik</a:t>
            </a:r>
            <a:r>
              <a:rPr lang="en-US" dirty="0"/>
              <a:t> (Collision NodeMCU - Android)</a:t>
            </a:r>
            <a:endParaRPr lang="en-ID" dirty="0"/>
          </a:p>
        </p:txBody>
      </p:sp>
      <p:pic>
        <p:nvPicPr>
          <p:cNvPr id="3" name="Picture 2" descr="A picture containing text, screenshot, number, font&#10;&#10;Description automatically generated">
            <a:extLst>
              <a:ext uri="{FF2B5EF4-FFF2-40B4-BE49-F238E27FC236}">
                <a16:creationId xmlns:a16="http://schemas.microsoft.com/office/drawing/2014/main" id="{5345D641-EA05-FE96-425F-531CACDD43E5}"/>
              </a:ext>
            </a:extLst>
          </p:cNvPr>
          <p:cNvPicPr>
            <a:picLocks noChangeAspect="1"/>
          </p:cNvPicPr>
          <p:nvPr/>
        </p:nvPicPr>
        <p:blipFill>
          <a:blip r:embed="rId3"/>
          <a:stretch>
            <a:fillRect/>
          </a:stretch>
        </p:blipFill>
        <p:spPr>
          <a:xfrm>
            <a:off x="1370440" y="1174282"/>
            <a:ext cx="9457981" cy="4512709"/>
          </a:xfrm>
          <a:prstGeom prst="rect">
            <a:avLst/>
          </a:prstGeom>
        </p:spPr>
      </p:pic>
    </p:spTree>
    <p:extLst>
      <p:ext uri="{BB962C8B-B14F-4D97-AF65-F5344CB8AC3E}">
        <p14:creationId xmlns:p14="http://schemas.microsoft.com/office/powerpoint/2010/main" val="6015811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298383" y="248819"/>
            <a:ext cx="11478261" cy="710631"/>
          </a:xfrm>
          <a:solidFill>
            <a:schemeClr val="bg1"/>
          </a:solidFill>
        </p:spPr>
        <p:txBody>
          <a:bodyPr>
            <a:normAutofit fontScale="90000"/>
          </a:bodyPr>
          <a:lstStyle/>
          <a:p>
            <a:r>
              <a:rPr lang="en-US" dirty="0"/>
              <a:t>Hasil pada lingkungan </a:t>
            </a:r>
            <a:r>
              <a:rPr lang="en-US" dirty="0" err="1"/>
              <a:t>fisik</a:t>
            </a:r>
            <a:r>
              <a:rPr lang="en-US" dirty="0"/>
              <a:t> (Collision NodeMCU - Android)</a:t>
            </a:r>
            <a:endParaRPr lang="en-ID" dirty="0"/>
          </a:p>
        </p:txBody>
      </p:sp>
      <p:pic>
        <p:nvPicPr>
          <p:cNvPr id="4" name="Picture 3" descr="A picture containing text, screenshot, font, number&#10;&#10;Description automatically generated">
            <a:extLst>
              <a:ext uri="{FF2B5EF4-FFF2-40B4-BE49-F238E27FC236}">
                <a16:creationId xmlns:a16="http://schemas.microsoft.com/office/drawing/2014/main" id="{87F19E4D-172D-409B-ADCA-A79E775983DF}"/>
              </a:ext>
            </a:extLst>
          </p:cNvPr>
          <p:cNvPicPr>
            <a:picLocks noChangeAspect="1"/>
          </p:cNvPicPr>
          <p:nvPr/>
        </p:nvPicPr>
        <p:blipFill>
          <a:blip r:embed="rId3"/>
          <a:stretch>
            <a:fillRect/>
          </a:stretch>
        </p:blipFill>
        <p:spPr>
          <a:xfrm>
            <a:off x="1106905" y="1099639"/>
            <a:ext cx="10179092" cy="4752521"/>
          </a:xfrm>
          <a:prstGeom prst="rect">
            <a:avLst/>
          </a:prstGeom>
        </p:spPr>
      </p:pic>
    </p:spTree>
    <p:extLst>
      <p:ext uri="{BB962C8B-B14F-4D97-AF65-F5344CB8AC3E}">
        <p14:creationId xmlns:p14="http://schemas.microsoft.com/office/powerpoint/2010/main" val="8169968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298383" y="248819"/>
            <a:ext cx="11478261" cy="710631"/>
          </a:xfrm>
          <a:solidFill>
            <a:schemeClr val="bg1"/>
          </a:solidFill>
        </p:spPr>
        <p:txBody>
          <a:bodyPr>
            <a:normAutofit fontScale="90000"/>
          </a:bodyPr>
          <a:lstStyle/>
          <a:p>
            <a:r>
              <a:rPr lang="en-US" dirty="0"/>
              <a:t>Hasil pada lingkungan </a:t>
            </a:r>
            <a:r>
              <a:rPr lang="en-US" dirty="0" err="1"/>
              <a:t>fisik</a:t>
            </a:r>
            <a:r>
              <a:rPr lang="en-US" dirty="0"/>
              <a:t> (Collision NodeMCU - </a:t>
            </a:r>
            <a:r>
              <a:rPr lang="en-US" dirty="0" err="1"/>
              <a:t>Komputer</a:t>
            </a:r>
            <a:r>
              <a:rPr lang="en-US" dirty="0"/>
              <a:t>)</a:t>
            </a:r>
            <a:endParaRPr lang="en-ID" dirty="0"/>
          </a:p>
        </p:txBody>
      </p:sp>
      <p:pic>
        <p:nvPicPr>
          <p:cNvPr id="3" name="Picture 2">
            <a:extLst>
              <a:ext uri="{FF2B5EF4-FFF2-40B4-BE49-F238E27FC236}">
                <a16:creationId xmlns:a16="http://schemas.microsoft.com/office/drawing/2014/main" id="{7ADD870A-9563-9338-A9FF-4DA4712B6EC5}"/>
              </a:ext>
            </a:extLst>
          </p:cNvPr>
          <p:cNvPicPr>
            <a:picLocks noChangeAspect="1"/>
          </p:cNvPicPr>
          <p:nvPr/>
        </p:nvPicPr>
        <p:blipFill>
          <a:blip r:embed="rId3"/>
          <a:stretch>
            <a:fillRect/>
          </a:stretch>
        </p:blipFill>
        <p:spPr>
          <a:xfrm>
            <a:off x="1015001" y="1097280"/>
            <a:ext cx="10101746" cy="4841507"/>
          </a:xfrm>
          <a:prstGeom prst="rect">
            <a:avLst/>
          </a:prstGeom>
        </p:spPr>
      </p:pic>
    </p:spTree>
    <p:extLst>
      <p:ext uri="{BB962C8B-B14F-4D97-AF65-F5344CB8AC3E}">
        <p14:creationId xmlns:p14="http://schemas.microsoft.com/office/powerpoint/2010/main" val="2329726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298383" y="248819"/>
            <a:ext cx="11478261" cy="710631"/>
          </a:xfrm>
          <a:solidFill>
            <a:schemeClr val="bg1"/>
          </a:solidFill>
        </p:spPr>
        <p:txBody>
          <a:bodyPr>
            <a:normAutofit fontScale="90000"/>
          </a:bodyPr>
          <a:lstStyle/>
          <a:p>
            <a:r>
              <a:rPr lang="en-US" dirty="0"/>
              <a:t>Hasil pada lingkungan </a:t>
            </a:r>
            <a:r>
              <a:rPr lang="en-US" dirty="0" err="1"/>
              <a:t>fisik</a:t>
            </a:r>
            <a:r>
              <a:rPr lang="en-US" dirty="0"/>
              <a:t> (Collision NodeMCU - </a:t>
            </a:r>
            <a:r>
              <a:rPr lang="en-US" dirty="0" err="1"/>
              <a:t>Komputer</a:t>
            </a:r>
            <a:r>
              <a:rPr lang="en-US" dirty="0"/>
              <a:t>)</a:t>
            </a:r>
            <a:endParaRPr lang="en-ID" dirty="0"/>
          </a:p>
        </p:txBody>
      </p:sp>
      <p:pic>
        <p:nvPicPr>
          <p:cNvPr id="4" name="Picture 3" descr="A picture containing text, screenshot, font, number&#10;&#10;Description automatically generated">
            <a:extLst>
              <a:ext uri="{FF2B5EF4-FFF2-40B4-BE49-F238E27FC236}">
                <a16:creationId xmlns:a16="http://schemas.microsoft.com/office/drawing/2014/main" id="{469AF3F8-6783-503B-E6A4-13C82D098E35}"/>
              </a:ext>
            </a:extLst>
          </p:cNvPr>
          <p:cNvPicPr>
            <a:picLocks noChangeAspect="1"/>
          </p:cNvPicPr>
          <p:nvPr/>
        </p:nvPicPr>
        <p:blipFill>
          <a:blip r:embed="rId3"/>
          <a:stretch>
            <a:fillRect/>
          </a:stretch>
        </p:blipFill>
        <p:spPr>
          <a:xfrm>
            <a:off x="1056835" y="998194"/>
            <a:ext cx="10175847" cy="4815465"/>
          </a:xfrm>
          <a:prstGeom prst="rect">
            <a:avLst/>
          </a:prstGeom>
        </p:spPr>
      </p:pic>
    </p:spTree>
    <p:extLst>
      <p:ext uri="{BB962C8B-B14F-4D97-AF65-F5344CB8AC3E}">
        <p14:creationId xmlns:p14="http://schemas.microsoft.com/office/powerpoint/2010/main" val="2862121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CB57-DDA5-5E2D-446E-CD6129C826EF}"/>
              </a:ext>
            </a:extLst>
          </p:cNvPr>
          <p:cNvSpPr>
            <a:spLocks noGrp="1"/>
          </p:cNvSpPr>
          <p:nvPr>
            <p:ph type="title"/>
          </p:nvPr>
        </p:nvSpPr>
        <p:spPr>
          <a:xfrm>
            <a:off x="177588" y="159790"/>
            <a:ext cx="5013960" cy="2194017"/>
          </a:xfrm>
        </p:spPr>
        <p:txBody>
          <a:bodyPr>
            <a:normAutofit/>
          </a:bodyPr>
          <a:lstStyle/>
          <a:p>
            <a:r>
              <a:rPr lang="en-US" dirty="0" err="1"/>
              <a:t>Statistik</a:t>
            </a:r>
            <a:r>
              <a:rPr lang="en-US" dirty="0"/>
              <a:t> </a:t>
            </a:r>
            <a:r>
              <a:rPr lang="en-US" dirty="0" err="1"/>
              <a:t>konektivitas</a:t>
            </a:r>
            <a:r>
              <a:rPr lang="en-US" dirty="0"/>
              <a:t> </a:t>
            </a:r>
            <a:r>
              <a:rPr lang="en-US" dirty="0" err="1"/>
              <a:t>ke</a:t>
            </a:r>
            <a:r>
              <a:rPr lang="en-US" dirty="0"/>
              <a:t> router </a:t>
            </a:r>
            <a:r>
              <a:rPr lang="en-US" dirty="0" err="1"/>
              <a:t>dari</a:t>
            </a:r>
            <a:r>
              <a:rPr lang="en-US" dirty="0"/>
              <a:t> </a:t>
            </a:r>
            <a:br>
              <a:rPr lang="en-US" dirty="0"/>
            </a:br>
            <a:r>
              <a:rPr lang="en-US" dirty="0" err="1"/>
              <a:t>semua</a:t>
            </a:r>
            <a:r>
              <a:rPr lang="en-US" dirty="0"/>
              <a:t> client </a:t>
            </a:r>
            <a:r>
              <a:rPr lang="en-US" dirty="0" err="1"/>
              <a:t>ke</a:t>
            </a:r>
            <a:r>
              <a:rPr lang="en-US" dirty="0"/>
              <a:t> router</a:t>
            </a:r>
            <a:endParaRPr lang="en-ID" dirty="0"/>
          </a:p>
        </p:txBody>
      </p:sp>
      <p:sp>
        <p:nvSpPr>
          <p:cNvPr id="3" name="Title 1">
            <a:extLst>
              <a:ext uri="{FF2B5EF4-FFF2-40B4-BE49-F238E27FC236}">
                <a16:creationId xmlns:a16="http://schemas.microsoft.com/office/drawing/2014/main" id="{DF0E5572-9122-FF5A-95A6-0CAB7CF981F0}"/>
              </a:ext>
            </a:extLst>
          </p:cNvPr>
          <p:cNvSpPr txBox="1">
            <a:spLocks/>
          </p:cNvSpPr>
          <p:nvPr/>
        </p:nvSpPr>
        <p:spPr>
          <a:xfrm>
            <a:off x="100814" y="1872013"/>
            <a:ext cx="5167508" cy="96358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E4E79"/>
              </a:buClr>
              <a:buSzPts val="3600"/>
              <a:buFont typeface="Quattrocento Sans"/>
              <a:buNone/>
              <a:defRPr sz="3600" b="1" i="0" u="none" strike="noStrike" cap="none">
                <a:solidFill>
                  <a:srgbClr val="1E4E79"/>
                </a:solidFill>
                <a:latin typeface="Quattrocento Sans"/>
                <a:ea typeface="Quattrocento Sans"/>
                <a:cs typeface="Quattrocento Sans"/>
                <a:sym typeface="Quattrocento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(data </a:t>
            </a:r>
            <a:r>
              <a:rPr lang="en-US" sz="2800" dirty="0" err="1"/>
              <a:t>dari</a:t>
            </a:r>
            <a:r>
              <a:rPr lang="en-US" sz="2800" dirty="0"/>
              <a:t> 3 </a:t>
            </a:r>
            <a:r>
              <a:rPr lang="en-US" sz="2800" dirty="0" err="1"/>
              <a:t>skenario</a:t>
            </a:r>
            <a:r>
              <a:rPr lang="en-US" sz="2800" dirty="0"/>
              <a:t> collision)</a:t>
            </a:r>
            <a:endParaRPr lang="en-ID" sz="2800" dirty="0"/>
          </a:p>
        </p:txBody>
      </p:sp>
      <p:pic>
        <p:nvPicPr>
          <p:cNvPr id="7" name="Picture 6">
            <a:extLst>
              <a:ext uri="{FF2B5EF4-FFF2-40B4-BE49-F238E27FC236}">
                <a16:creationId xmlns:a16="http://schemas.microsoft.com/office/drawing/2014/main" id="{8D8C5EA0-E4C9-F50D-856E-DA86D5A04560}"/>
              </a:ext>
            </a:extLst>
          </p:cNvPr>
          <p:cNvPicPr>
            <a:picLocks noChangeAspect="1"/>
          </p:cNvPicPr>
          <p:nvPr/>
        </p:nvPicPr>
        <p:blipFill>
          <a:blip r:embed="rId3"/>
          <a:stretch>
            <a:fillRect/>
          </a:stretch>
        </p:blipFill>
        <p:spPr>
          <a:xfrm>
            <a:off x="237423" y="3120760"/>
            <a:ext cx="5167508" cy="3072279"/>
          </a:xfrm>
          <a:prstGeom prst="rect">
            <a:avLst/>
          </a:prstGeom>
        </p:spPr>
      </p:pic>
      <p:pic>
        <p:nvPicPr>
          <p:cNvPr id="10" name="Picture 9">
            <a:extLst>
              <a:ext uri="{FF2B5EF4-FFF2-40B4-BE49-F238E27FC236}">
                <a16:creationId xmlns:a16="http://schemas.microsoft.com/office/drawing/2014/main" id="{8D1F0A69-CD13-A667-E977-C73860374D7E}"/>
              </a:ext>
            </a:extLst>
          </p:cNvPr>
          <p:cNvPicPr>
            <a:picLocks noChangeAspect="1"/>
          </p:cNvPicPr>
          <p:nvPr/>
        </p:nvPicPr>
        <p:blipFill>
          <a:blip r:embed="rId4"/>
          <a:stretch>
            <a:fillRect/>
          </a:stretch>
        </p:blipFill>
        <p:spPr>
          <a:xfrm>
            <a:off x="6842241" y="3140737"/>
            <a:ext cx="5112336" cy="3052302"/>
          </a:xfrm>
          <a:prstGeom prst="rect">
            <a:avLst/>
          </a:prstGeom>
        </p:spPr>
      </p:pic>
      <p:pic>
        <p:nvPicPr>
          <p:cNvPr id="12" name="Picture 11">
            <a:extLst>
              <a:ext uri="{FF2B5EF4-FFF2-40B4-BE49-F238E27FC236}">
                <a16:creationId xmlns:a16="http://schemas.microsoft.com/office/drawing/2014/main" id="{EB331843-592E-641E-9CA3-BE5F740B0B5A}"/>
              </a:ext>
            </a:extLst>
          </p:cNvPr>
          <p:cNvPicPr>
            <a:picLocks noChangeAspect="1"/>
          </p:cNvPicPr>
          <p:nvPr/>
        </p:nvPicPr>
        <p:blipFill>
          <a:blip r:embed="rId5"/>
          <a:stretch>
            <a:fillRect/>
          </a:stretch>
        </p:blipFill>
        <p:spPr>
          <a:xfrm>
            <a:off x="6842241" y="0"/>
            <a:ext cx="5349759" cy="2835601"/>
          </a:xfrm>
          <a:prstGeom prst="rect">
            <a:avLst/>
          </a:prstGeom>
        </p:spPr>
      </p:pic>
    </p:spTree>
    <p:extLst>
      <p:ext uri="{BB962C8B-B14F-4D97-AF65-F5344CB8AC3E}">
        <p14:creationId xmlns:p14="http://schemas.microsoft.com/office/powerpoint/2010/main" val="37259454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DA1D-8FD4-195A-13B8-141810D3BAEB}"/>
              </a:ext>
            </a:extLst>
          </p:cNvPr>
          <p:cNvSpPr>
            <a:spLocks noGrp="1"/>
          </p:cNvSpPr>
          <p:nvPr>
            <p:ph type="title"/>
          </p:nvPr>
        </p:nvSpPr>
        <p:spPr/>
        <p:txBody>
          <a:bodyPr/>
          <a:lstStyle/>
          <a:p>
            <a:r>
              <a:rPr lang="en-US" dirty="0"/>
              <a:t>Kesimpulan</a:t>
            </a:r>
          </a:p>
        </p:txBody>
      </p:sp>
      <p:sp>
        <p:nvSpPr>
          <p:cNvPr id="3" name="Text Placeholder 2">
            <a:extLst>
              <a:ext uri="{FF2B5EF4-FFF2-40B4-BE49-F238E27FC236}">
                <a16:creationId xmlns:a16="http://schemas.microsoft.com/office/drawing/2014/main" id="{8CB558CD-C5D5-2940-7498-9D19E10764DE}"/>
              </a:ext>
            </a:extLst>
          </p:cNvPr>
          <p:cNvSpPr>
            <a:spLocks noGrp="1"/>
          </p:cNvSpPr>
          <p:nvPr>
            <p:ph type="body" idx="1"/>
          </p:nvPr>
        </p:nvSpPr>
        <p:spPr/>
        <p:txBody>
          <a:bodyPr>
            <a:normAutofit fontScale="92500" lnSpcReduction="20000"/>
          </a:bodyPr>
          <a:lstStyle/>
          <a:p>
            <a:pPr marL="50800" indent="0">
              <a:buNone/>
            </a:pPr>
            <a:r>
              <a:rPr lang="en-US" sz="2400" dirty="0"/>
              <a:t>1. </a:t>
            </a:r>
            <a:r>
              <a:rPr lang="en-US" sz="2400" dirty="0" err="1"/>
              <a:t>Penelitian</a:t>
            </a:r>
            <a:r>
              <a:rPr lang="en-US" sz="2400" dirty="0"/>
              <a:t> MAC address collision </a:t>
            </a:r>
            <a:r>
              <a:rPr lang="en-US" sz="2400" dirty="0" err="1"/>
              <a:t>menghasilkan</a:t>
            </a:r>
            <a:r>
              <a:rPr lang="en-US" sz="2400" dirty="0"/>
              <a:t> </a:t>
            </a:r>
            <a:r>
              <a:rPr lang="en-US" sz="2400" dirty="0" err="1"/>
              <a:t>karakteristik</a:t>
            </a:r>
            <a:r>
              <a:rPr lang="en-US" sz="2400" dirty="0"/>
              <a:t> </a:t>
            </a:r>
            <a:r>
              <a:rPr lang="en-US" sz="2400" dirty="0" err="1"/>
              <a:t>anomali</a:t>
            </a:r>
            <a:r>
              <a:rPr lang="en-US" sz="2400" dirty="0"/>
              <a:t> yang </a:t>
            </a:r>
            <a:r>
              <a:rPr lang="en-US" sz="2400" dirty="0" err="1"/>
              <a:t>berbeda</a:t>
            </a:r>
            <a:r>
              <a:rPr lang="en-US" sz="2400" dirty="0"/>
              <a:t> – </a:t>
            </a:r>
            <a:r>
              <a:rPr lang="en-US" sz="2400" dirty="0" err="1"/>
              <a:t>beda</a:t>
            </a:r>
            <a:r>
              <a:rPr lang="en-US" sz="2400" dirty="0"/>
              <a:t>, </a:t>
            </a:r>
            <a:r>
              <a:rPr lang="en-US" sz="2400" dirty="0" err="1"/>
              <a:t>seperti</a:t>
            </a:r>
            <a:r>
              <a:rPr lang="en-US" sz="2400" dirty="0"/>
              <a:t> </a:t>
            </a:r>
            <a:r>
              <a:rPr lang="en-US" sz="2400" dirty="0" err="1"/>
              <a:t>peningkatan</a:t>
            </a:r>
            <a:r>
              <a:rPr lang="en-US" sz="2400" dirty="0"/>
              <a:t> latency pada </a:t>
            </a:r>
            <a:r>
              <a:rPr lang="en-US" sz="2400" dirty="0" err="1"/>
              <a:t>percobaan</a:t>
            </a:r>
            <a:r>
              <a:rPr lang="en-US" sz="2400" dirty="0"/>
              <a:t> lingkungan virtual VirtualBox dan </a:t>
            </a:r>
            <a:r>
              <a:rPr lang="en-US" sz="2400" dirty="0" err="1"/>
              <a:t>percobaan</a:t>
            </a:r>
            <a:r>
              <a:rPr lang="en-US" sz="2400" dirty="0"/>
              <a:t> pada lingkungan </a:t>
            </a:r>
            <a:r>
              <a:rPr lang="en-US" sz="2400" dirty="0" err="1"/>
              <a:t>fisik</a:t>
            </a:r>
            <a:r>
              <a:rPr lang="en-US" sz="2400" dirty="0"/>
              <a:t>, </a:t>
            </a:r>
            <a:r>
              <a:rPr lang="en-US" sz="2400" dirty="0" err="1"/>
              <a:t>namun</a:t>
            </a:r>
            <a:r>
              <a:rPr lang="en-US" sz="2400" dirty="0"/>
              <a:t> pada lingkungan </a:t>
            </a:r>
            <a:r>
              <a:rPr lang="en-US" sz="2400" dirty="0" err="1"/>
              <a:t>fisik</a:t>
            </a:r>
            <a:r>
              <a:rPr lang="en-US" sz="2400" dirty="0"/>
              <a:t> </a:t>
            </a:r>
            <a:r>
              <a:rPr lang="en-US" sz="2400" dirty="0" err="1"/>
              <a:t>perlu</a:t>
            </a:r>
            <a:r>
              <a:rPr lang="en-US" sz="2400" dirty="0"/>
              <a:t> </a:t>
            </a:r>
            <a:r>
              <a:rPr lang="en-US" sz="2400" dirty="0" err="1"/>
              <a:t>diuji</a:t>
            </a:r>
            <a:r>
              <a:rPr lang="en-US" sz="2400" dirty="0"/>
              <a:t> </a:t>
            </a:r>
            <a:r>
              <a:rPr lang="en-US" sz="2400" dirty="0" err="1"/>
              <a:t>kembali</a:t>
            </a:r>
            <a:r>
              <a:rPr lang="en-US" sz="2400" dirty="0"/>
              <a:t> </a:t>
            </a:r>
            <a:r>
              <a:rPr lang="en-US" sz="2400" dirty="0" err="1"/>
              <a:t>dengan</a:t>
            </a:r>
            <a:r>
              <a:rPr lang="en-US" sz="2400" dirty="0"/>
              <a:t> </a:t>
            </a:r>
            <a:r>
              <a:rPr lang="en-US" sz="2400" dirty="0" err="1"/>
              <a:t>perangkat</a:t>
            </a:r>
            <a:r>
              <a:rPr lang="en-US" sz="2400" dirty="0"/>
              <a:t> </a:t>
            </a:r>
            <a:r>
              <a:rPr lang="en-US" sz="2400" dirty="0" err="1"/>
              <a:t>identik</a:t>
            </a:r>
            <a:r>
              <a:rPr lang="en-US" sz="2400" dirty="0"/>
              <a:t>.</a:t>
            </a:r>
          </a:p>
          <a:p>
            <a:pPr marL="50800" indent="0">
              <a:buNone/>
            </a:pPr>
            <a:r>
              <a:rPr lang="en-US" sz="2400" dirty="0"/>
              <a:t>2. Pada </a:t>
            </a:r>
            <a:r>
              <a:rPr lang="en-US" sz="2400" dirty="0" err="1"/>
              <a:t>pengujian</a:t>
            </a:r>
            <a:r>
              <a:rPr lang="en-US" sz="2400" dirty="0"/>
              <a:t> ping, </a:t>
            </a:r>
            <a:r>
              <a:rPr lang="en-US" sz="2400" dirty="0" err="1"/>
              <a:t>fenomena</a:t>
            </a:r>
            <a:r>
              <a:rPr lang="en-US" sz="2400" dirty="0"/>
              <a:t> MAC address collision </a:t>
            </a:r>
            <a:r>
              <a:rPr lang="en-US" sz="2400" dirty="0" err="1"/>
              <a:t>dapat</a:t>
            </a:r>
            <a:r>
              <a:rPr lang="en-US" sz="2400" dirty="0"/>
              <a:t> </a:t>
            </a:r>
            <a:r>
              <a:rPr lang="en-US" sz="2400" dirty="0" err="1"/>
              <a:t>ditemukan</a:t>
            </a:r>
            <a:r>
              <a:rPr lang="en-US" sz="2400" dirty="0"/>
              <a:t> </a:t>
            </a:r>
            <a:r>
              <a:rPr lang="en-US" sz="2400" dirty="0" err="1"/>
              <a:t>dengan</a:t>
            </a:r>
            <a:r>
              <a:rPr lang="en-US" sz="2400" dirty="0"/>
              <a:t> </a:t>
            </a:r>
            <a:r>
              <a:rPr lang="en-US" sz="2400" dirty="0" err="1"/>
              <a:t>adanya</a:t>
            </a:r>
            <a:r>
              <a:rPr lang="en-US" sz="2400" dirty="0"/>
              <a:t> </a:t>
            </a:r>
            <a:r>
              <a:rPr lang="en-US" sz="2400" dirty="0" err="1"/>
              <a:t>pesan</a:t>
            </a:r>
            <a:r>
              <a:rPr lang="en-US" sz="2400" dirty="0"/>
              <a:t> “DUP!” pada response </a:t>
            </a:r>
            <a:r>
              <a:rPr lang="en-US" sz="2400" dirty="0" err="1"/>
              <a:t>dari</a:t>
            </a:r>
            <a:r>
              <a:rPr lang="en-US" sz="2400" dirty="0"/>
              <a:t> ping pada </a:t>
            </a:r>
            <a:r>
              <a:rPr lang="en-US" sz="2400" dirty="0" err="1"/>
              <a:t>sistem</a:t>
            </a:r>
            <a:r>
              <a:rPr lang="en-US" sz="2400" dirty="0"/>
              <a:t> </a:t>
            </a:r>
            <a:r>
              <a:rPr lang="en-US" sz="2400" dirty="0" err="1"/>
              <a:t>operasi</a:t>
            </a:r>
            <a:r>
              <a:rPr lang="en-US" sz="2400" dirty="0"/>
              <a:t> Linux yang </a:t>
            </a:r>
            <a:r>
              <a:rPr lang="en-US" sz="2400" dirty="0" err="1"/>
              <a:t>berjalan</a:t>
            </a:r>
            <a:r>
              <a:rPr lang="en-US" sz="2400" dirty="0"/>
              <a:t> pada lingkungan VirtualBox, </a:t>
            </a:r>
            <a:r>
              <a:rPr lang="en-US" sz="2400" dirty="0" err="1"/>
              <a:t>bertambahnya</a:t>
            </a:r>
            <a:r>
              <a:rPr lang="en-US" sz="2400" dirty="0"/>
              <a:t> latency </a:t>
            </a:r>
            <a:r>
              <a:rPr lang="en-US" sz="2400" dirty="0" err="1"/>
              <a:t>dari</a:t>
            </a:r>
            <a:r>
              <a:rPr lang="en-US" sz="2400" dirty="0"/>
              <a:t> </a:t>
            </a:r>
            <a:r>
              <a:rPr lang="en-US" sz="2400" dirty="0" err="1"/>
              <a:t>keadaan</a:t>
            </a:r>
            <a:r>
              <a:rPr lang="en-US" sz="2400" dirty="0"/>
              <a:t> normal </a:t>
            </a:r>
            <a:r>
              <a:rPr lang="en-US" sz="2400" dirty="0" err="1"/>
              <a:t>untuk</a:t>
            </a:r>
            <a:r>
              <a:rPr lang="en-US" sz="2400" dirty="0"/>
              <a:t> </a:t>
            </a:r>
            <a:r>
              <a:rPr lang="en-US" sz="2400" dirty="0" err="1"/>
              <a:t>penelitian</a:t>
            </a:r>
            <a:r>
              <a:rPr lang="en-US" sz="2400" dirty="0"/>
              <a:t> </a:t>
            </a:r>
            <a:r>
              <a:rPr lang="en-US" sz="2400" dirty="0" err="1"/>
              <a:t>baik</a:t>
            </a:r>
            <a:r>
              <a:rPr lang="en-US" sz="2400" dirty="0"/>
              <a:t> </a:t>
            </a:r>
            <a:r>
              <a:rPr lang="en-US" sz="2400" dirty="0" err="1"/>
              <a:t>dalam</a:t>
            </a:r>
            <a:r>
              <a:rPr lang="en-US" sz="2400" dirty="0"/>
              <a:t> VirtualBox </a:t>
            </a:r>
            <a:r>
              <a:rPr lang="en-US" sz="2400" dirty="0" err="1"/>
              <a:t>maupun</a:t>
            </a:r>
            <a:r>
              <a:rPr lang="en-US" sz="2400" dirty="0"/>
              <a:t> lingkungan </a:t>
            </a:r>
            <a:r>
              <a:rPr lang="en-US" sz="2400" dirty="0" err="1"/>
              <a:t>fisik</a:t>
            </a:r>
            <a:r>
              <a:rPr lang="en-US" sz="2400" dirty="0"/>
              <a:t>, </a:t>
            </a:r>
            <a:r>
              <a:rPr lang="en-US" sz="2400" dirty="0" err="1"/>
              <a:t>bahkan</a:t>
            </a:r>
            <a:r>
              <a:rPr lang="en-US" sz="2400" dirty="0"/>
              <a:t> </a:t>
            </a:r>
            <a:r>
              <a:rPr lang="en-US" sz="2400" dirty="0" err="1"/>
              <a:t>gagalnya</a:t>
            </a:r>
            <a:r>
              <a:rPr lang="en-US" sz="2400" dirty="0"/>
              <a:t> ping, yang </a:t>
            </a:r>
            <a:r>
              <a:rPr lang="en-US" sz="2400" dirty="0" err="1"/>
              <a:t>menggunakan</a:t>
            </a:r>
            <a:r>
              <a:rPr lang="en-US" sz="2400" dirty="0"/>
              <a:t> parameter request timed out (RTO) </a:t>
            </a:r>
            <a:r>
              <a:rPr lang="en-US" sz="2400" dirty="0" err="1"/>
              <a:t>terjadi</a:t>
            </a:r>
            <a:r>
              <a:rPr lang="en-US" sz="2400" dirty="0"/>
              <a:t> pada lingkungan </a:t>
            </a:r>
            <a:r>
              <a:rPr lang="en-US" sz="2400" dirty="0" err="1"/>
              <a:t>fisik</a:t>
            </a:r>
            <a:r>
              <a:rPr lang="en-US" sz="2400" dirty="0"/>
              <a:t>.</a:t>
            </a:r>
          </a:p>
          <a:p>
            <a:pPr marL="50800" indent="0">
              <a:buNone/>
            </a:pPr>
            <a:r>
              <a:rPr lang="en-US" sz="2400" dirty="0"/>
              <a:t>3. Pada </a:t>
            </a:r>
            <a:r>
              <a:rPr lang="en-US" sz="2400" dirty="0" err="1"/>
              <a:t>pengujian</a:t>
            </a:r>
            <a:r>
              <a:rPr lang="en-US" sz="2400" dirty="0"/>
              <a:t> traceroute di VirtualBox, </a:t>
            </a:r>
            <a:r>
              <a:rPr lang="en-US" sz="2400" dirty="0" err="1"/>
              <a:t>terjadi</a:t>
            </a:r>
            <a:r>
              <a:rPr lang="en-US" sz="2400" dirty="0"/>
              <a:t> </a:t>
            </a:r>
            <a:r>
              <a:rPr lang="en-US" sz="2400" dirty="0" err="1"/>
              <a:t>kenaikan</a:t>
            </a:r>
            <a:r>
              <a:rPr lang="en-US" sz="2400" dirty="0"/>
              <a:t> </a:t>
            </a:r>
            <a:r>
              <a:rPr lang="en-US" sz="2400" dirty="0" err="1"/>
              <a:t>nilai</a:t>
            </a:r>
            <a:r>
              <a:rPr lang="en-US" sz="2400" dirty="0"/>
              <a:t> latency, </a:t>
            </a:r>
            <a:r>
              <a:rPr lang="en-US" sz="2400" dirty="0" err="1"/>
              <a:t>serta</a:t>
            </a:r>
            <a:r>
              <a:rPr lang="en-US" sz="2400" dirty="0"/>
              <a:t> </a:t>
            </a:r>
            <a:r>
              <a:rPr lang="en-US" sz="2400" dirty="0" err="1"/>
              <a:t>beberapa</a:t>
            </a:r>
            <a:r>
              <a:rPr lang="en-US" sz="2400" dirty="0"/>
              <a:t> kali </a:t>
            </a:r>
            <a:r>
              <a:rPr lang="en-US" sz="2400" dirty="0" err="1"/>
              <a:t>melalui</a:t>
            </a:r>
            <a:r>
              <a:rPr lang="en-US" sz="2400" dirty="0"/>
              <a:t> 2 </a:t>
            </a:r>
            <a:r>
              <a:rPr lang="en-US" sz="2400" dirty="0" err="1"/>
              <a:t>buah</a:t>
            </a:r>
            <a:r>
              <a:rPr lang="en-US" sz="2400" dirty="0"/>
              <a:t> hop, </a:t>
            </a:r>
            <a:r>
              <a:rPr lang="en-US" sz="2400" dirty="0" err="1"/>
              <a:t>dimana</a:t>
            </a:r>
            <a:r>
              <a:rPr lang="en-US" sz="2400" dirty="0"/>
              <a:t> pada </a:t>
            </a:r>
            <a:r>
              <a:rPr lang="en-US" sz="2400" dirty="0" err="1"/>
              <a:t>keadaan</a:t>
            </a:r>
            <a:r>
              <a:rPr lang="en-US" sz="2400" dirty="0"/>
              <a:t> normal </a:t>
            </a:r>
            <a:r>
              <a:rPr lang="en-US" sz="2400" dirty="0" err="1"/>
              <a:t>seharusnya</a:t>
            </a:r>
            <a:r>
              <a:rPr lang="en-US" sz="2400" dirty="0"/>
              <a:t> </a:t>
            </a:r>
            <a:r>
              <a:rPr lang="en-US" sz="2400" dirty="0" err="1"/>
              <a:t>tidak</a:t>
            </a:r>
            <a:r>
              <a:rPr lang="en-US" sz="2400" dirty="0"/>
              <a:t> </a:t>
            </a:r>
            <a:r>
              <a:rPr lang="en-US" sz="2400" dirty="0" err="1"/>
              <a:t>terjadi</a:t>
            </a:r>
            <a:r>
              <a:rPr lang="en-US" sz="2400" dirty="0"/>
              <a:t>.</a:t>
            </a:r>
          </a:p>
          <a:p>
            <a:pPr marL="50800" indent="0">
              <a:buNone/>
            </a:pPr>
            <a:r>
              <a:rPr lang="en-US" sz="2400" dirty="0"/>
              <a:t>4. Pada </a:t>
            </a:r>
            <a:r>
              <a:rPr lang="en-US" sz="2400" dirty="0" err="1"/>
              <a:t>pengujian</a:t>
            </a:r>
            <a:r>
              <a:rPr lang="en-US" sz="2400" dirty="0"/>
              <a:t> HTTP GET, </a:t>
            </a:r>
            <a:r>
              <a:rPr lang="en-US" sz="2400" dirty="0" err="1"/>
              <a:t>semua</a:t>
            </a:r>
            <a:r>
              <a:rPr lang="en-US" sz="2400" dirty="0"/>
              <a:t> </a:t>
            </a:r>
            <a:r>
              <a:rPr lang="en-US" sz="2400" dirty="0" err="1"/>
              <a:t>perangkat</a:t>
            </a:r>
            <a:r>
              <a:rPr lang="en-US" sz="2400" dirty="0"/>
              <a:t> pada VirtualBox </a:t>
            </a:r>
            <a:r>
              <a:rPr lang="en-US" sz="2400" dirty="0" err="1"/>
              <a:t>berhasil</a:t>
            </a:r>
            <a:r>
              <a:rPr lang="en-US" sz="2400" dirty="0"/>
              <a:t> </a:t>
            </a:r>
            <a:r>
              <a:rPr lang="en-US" sz="2400" dirty="0" err="1"/>
              <a:t>menampilkan</a:t>
            </a:r>
            <a:r>
              <a:rPr lang="en-US" sz="2400" dirty="0"/>
              <a:t> webpage </a:t>
            </a:r>
            <a:r>
              <a:rPr lang="en-US" sz="2400" dirty="0" err="1"/>
              <a:t>kecuali</a:t>
            </a:r>
            <a:r>
              <a:rPr lang="en-US" sz="2400" dirty="0"/>
              <a:t> pada </a:t>
            </a:r>
            <a:r>
              <a:rPr lang="en-US" sz="2400" dirty="0" err="1"/>
              <a:t>beberapa</a:t>
            </a:r>
            <a:r>
              <a:rPr lang="en-US" sz="2400" dirty="0"/>
              <a:t> </a:t>
            </a:r>
            <a:r>
              <a:rPr lang="en-US" sz="2400" dirty="0" err="1"/>
              <a:t>perangkat</a:t>
            </a:r>
            <a:r>
              <a:rPr lang="en-US" sz="2400" dirty="0"/>
              <a:t> pada </a:t>
            </a:r>
            <a:r>
              <a:rPr lang="en-US" sz="2400" dirty="0" err="1"/>
              <a:t>penelitian</a:t>
            </a:r>
            <a:r>
              <a:rPr lang="en-US" sz="2400" dirty="0"/>
              <a:t> collision </a:t>
            </a:r>
            <a:r>
              <a:rPr lang="en-US" sz="2400" dirty="0" err="1"/>
              <a:t>antara</a:t>
            </a:r>
            <a:r>
              <a:rPr lang="en-US" sz="2400" dirty="0"/>
              <a:t> 2 VM, </a:t>
            </a:r>
            <a:r>
              <a:rPr lang="en-US" sz="2400" dirty="0" err="1"/>
              <a:t>baik</a:t>
            </a:r>
            <a:r>
              <a:rPr lang="en-US" sz="2400" dirty="0"/>
              <a:t> </a:t>
            </a:r>
            <a:r>
              <a:rPr lang="en-US" sz="2400" dirty="0" err="1"/>
              <a:t>melalui</a:t>
            </a:r>
            <a:r>
              <a:rPr lang="en-US" sz="2400" dirty="0"/>
              <a:t> browser </a:t>
            </a:r>
            <a:r>
              <a:rPr lang="en-US" sz="2400" dirty="0" err="1"/>
              <a:t>maupun</a:t>
            </a:r>
            <a:r>
              <a:rPr lang="en-US" sz="2400" dirty="0"/>
              <a:t> </a:t>
            </a:r>
            <a:r>
              <a:rPr lang="en-US" sz="2400" dirty="0" err="1"/>
              <a:t>cURL</a:t>
            </a:r>
            <a:r>
              <a:rPr lang="en-US" sz="2400" dirty="0"/>
              <a:t>, </a:t>
            </a:r>
            <a:r>
              <a:rPr lang="en-US" sz="2400" dirty="0" err="1"/>
              <a:t>namun</a:t>
            </a:r>
            <a:r>
              <a:rPr lang="en-US" sz="2400" dirty="0"/>
              <a:t> pada lingkungan </a:t>
            </a:r>
            <a:r>
              <a:rPr lang="en-US" sz="2400" dirty="0" err="1"/>
              <a:t>fisik</a:t>
            </a:r>
            <a:r>
              <a:rPr lang="en-US" sz="2400" dirty="0"/>
              <a:t> </a:t>
            </a:r>
            <a:r>
              <a:rPr lang="en-US" sz="2400" dirty="0" err="1"/>
              <a:t>hanya</a:t>
            </a:r>
            <a:r>
              <a:rPr lang="en-US" sz="2400" dirty="0"/>
              <a:t> </a:t>
            </a:r>
            <a:r>
              <a:rPr lang="en-US" sz="2400" dirty="0" err="1"/>
              <a:t>beberapa</a:t>
            </a:r>
            <a:r>
              <a:rPr lang="en-US" sz="2400" dirty="0"/>
              <a:t> </a:t>
            </a:r>
            <a:r>
              <a:rPr lang="en-US" sz="2400" dirty="0" err="1"/>
              <a:t>saja</a:t>
            </a:r>
            <a:r>
              <a:rPr lang="en-US" sz="2400" dirty="0"/>
              <a:t> yang </a:t>
            </a:r>
            <a:r>
              <a:rPr lang="en-US" sz="2400" dirty="0" err="1"/>
              <a:t>berhasil</a:t>
            </a:r>
            <a:r>
              <a:rPr lang="en-US" sz="2400" dirty="0"/>
              <a:t>, dan </a:t>
            </a:r>
            <a:r>
              <a:rPr lang="en-US" sz="2400" dirty="0" err="1"/>
              <a:t>adanya</a:t>
            </a:r>
            <a:r>
              <a:rPr lang="en-US" sz="2400" dirty="0"/>
              <a:t> </a:t>
            </a:r>
            <a:r>
              <a:rPr lang="en-US" sz="2400" dirty="0" err="1"/>
              <a:t>respon</a:t>
            </a:r>
            <a:r>
              <a:rPr lang="en-US" sz="2400" dirty="0"/>
              <a:t> HTTP GET yang </a:t>
            </a:r>
            <a:r>
              <a:rPr lang="en-US" sz="2400" dirty="0" err="1"/>
              <a:t>tidak</a:t>
            </a:r>
            <a:r>
              <a:rPr lang="en-US" sz="2400" dirty="0"/>
              <a:t> </a:t>
            </a:r>
            <a:r>
              <a:rPr lang="en-US" sz="2400" dirty="0" err="1"/>
              <a:t>seharusnya</a:t>
            </a:r>
            <a:r>
              <a:rPr lang="en-US" sz="2400" dirty="0"/>
              <a:t> </a:t>
            </a:r>
            <a:r>
              <a:rPr lang="en-US" sz="2400" dirty="0" err="1"/>
              <a:t>ditampilkan</a:t>
            </a:r>
            <a:r>
              <a:rPr lang="en-US" sz="2400" dirty="0"/>
              <a:t> </a:t>
            </a:r>
            <a:r>
              <a:rPr lang="en-US" sz="2400" dirty="0" err="1"/>
              <a:t>perangkat</a:t>
            </a:r>
            <a:r>
              <a:rPr lang="en-US" sz="2400" dirty="0"/>
              <a:t> yang </a:t>
            </a:r>
            <a:r>
              <a:rPr lang="en-US" sz="2400" dirty="0" err="1"/>
              <a:t>dituju</a:t>
            </a:r>
            <a:r>
              <a:rPr lang="en-US" sz="2400" dirty="0"/>
              <a:t>, </a:t>
            </a:r>
            <a:r>
              <a:rPr lang="en-US" sz="2400" dirty="0" err="1"/>
              <a:t>terutama</a:t>
            </a:r>
            <a:r>
              <a:rPr lang="en-US" sz="2400" dirty="0"/>
              <a:t> pada </a:t>
            </a:r>
            <a:r>
              <a:rPr lang="en-US" sz="2400" dirty="0" err="1"/>
              <a:t>saat</a:t>
            </a:r>
            <a:r>
              <a:rPr lang="en-US" sz="2400" dirty="0"/>
              <a:t> </a:t>
            </a:r>
            <a:r>
              <a:rPr lang="en-US" sz="2400" dirty="0" err="1"/>
              <a:t>melakukan</a:t>
            </a:r>
            <a:r>
              <a:rPr lang="en-US" sz="2400" dirty="0"/>
              <a:t> HTTP GET </a:t>
            </a:r>
            <a:r>
              <a:rPr lang="en-US" sz="2400" dirty="0" err="1"/>
              <a:t>dari</a:t>
            </a:r>
            <a:r>
              <a:rPr lang="en-US" sz="2400" dirty="0"/>
              <a:t> Android </a:t>
            </a:r>
            <a:r>
              <a:rPr lang="en-US" sz="2400" dirty="0" err="1"/>
              <a:t>ke</a:t>
            </a:r>
            <a:r>
              <a:rPr lang="en-US" sz="2400" dirty="0"/>
              <a:t> </a:t>
            </a:r>
            <a:r>
              <a:rPr lang="en-US" sz="2400" dirty="0" err="1"/>
              <a:t>komputer</a:t>
            </a:r>
            <a:r>
              <a:rPr lang="en-US" sz="2400" dirty="0"/>
              <a:t>, </a:t>
            </a:r>
            <a:r>
              <a:rPr lang="en-US" sz="2400" dirty="0" err="1"/>
              <a:t>dimana</a:t>
            </a:r>
            <a:r>
              <a:rPr lang="en-US" sz="2400" dirty="0"/>
              <a:t> </a:t>
            </a:r>
            <a:r>
              <a:rPr lang="en-US" sz="2400" dirty="0" err="1"/>
              <a:t>respon</a:t>
            </a:r>
            <a:r>
              <a:rPr lang="en-US" sz="2400" dirty="0"/>
              <a:t> yang di </a:t>
            </a:r>
            <a:r>
              <a:rPr lang="en-US" sz="2400" dirty="0" err="1"/>
              <a:t>dapat</a:t>
            </a:r>
            <a:r>
              <a:rPr lang="en-US" sz="2400" dirty="0"/>
              <a:t> </a:t>
            </a:r>
            <a:r>
              <a:rPr lang="en-US" sz="2400" dirty="0" err="1"/>
              <a:t>adalah</a:t>
            </a:r>
            <a:r>
              <a:rPr lang="en-US" sz="2400" dirty="0"/>
              <a:t> </a:t>
            </a:r>
            <a:r>
              <a:rPr lang="en-US" sz="2400" dirty="0" err="1"/>
              <a:t>respon</a:t>
            </a:r>
            <a:r>
              <a:rPr lang="en-US" sz="2400" dirty="0"/>
              <a:t> </a:t>
            </a:r>
            <a:r>
              <a:rPr lang="en-US" sz="2400" dirty="0" err="1"/>
              <a:t>dari</a:t>
            </a:r>
            <a:r>
              <a:rPr lang="en-US" sz="2400" dirty="0"/>
              <a:t> NodeMCU.</a:t>
            </a:r>
          </a:p>
          <a:p>
            <a:pPr marL="50800" indent="0">
              <a:buNone/>
            </a:pPr>
            <a:endParaRPr lang="en-US" sz="2400" dirty="0"/>
          </a:p>
        </p:txBody>
      </p:sp>
    </p:spTree>
    <p:extLst>
      <p:ext uri="{BB962C8B-B14F-4D97-AF65-F5344CB8AC3E}">
        <p14:creationId xmlns:p14="http://schemas.microsoft.com/office/powerpoint/2010/main" val="2135722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DA1D-8FD4-195A-13B8-141810D3BAEB}"/>
              </a:ext>
            </a:extLst>
          </p:cNvPr>
          <p:cNvSpPr>
            <a:spLocks noGrp="1"/>
          </p:cNvSpPr>
          <p:nvPr>
            <p:ph type="title"/>
          </p:nvPr>
        </p:nvSpPr>
        <p:spPr/>
        <p:txBody>
          <a:bodyPr/>
          <a:lstStyle/>
          <a:p>
            <a:r>
              <a:rPr lang="en-US" dirty="0"/>
              <a:t>Saran</a:t>
            </a:r>
          </a:p>
        </p:txBody>
      </p:sp>
      <p:sp>
        <p:nvSpPr>
          <p:cNvPr id="3" name="Text Placeholder 2">
            <a:extLst>
              <a:ext uri="{FF2B5EF4-FFF2-40B4-BE49-F238E27FC236}">
                <a16:creationId xmlns:a16="http://schemas.microsoft.com/office/drawing/2014/main" id="{8CB558CD-C5D5-2940-7498-9D19E10764DE}"/>
              </a:ext>
            </a:extLst>
          </p:cNvPr>
          <p:cNvSpPr>
            <a:spLocks noGrp="1"/>
          </p:cNvSpPr>
          <p:nvPr>
            <p:ph type="body" idx="1"/>
          </p:nvPr>
        </p:nvSpPr>
        <p:spPr/>
        <p:txBody>
          <a:bodyPr>
            <a:normAutofit/>
          </a:bodyPr>
          <a:lstStyle/>
          <a:p>
            <a:pPr marL="50800" indent="0">
              <a:buNone/>
            </a:pPr>
            <a:r>
              <a:rPr lang="en-US" sz="2400" dirty="0"/>
              <a:t>1. </a:t>
            </a:r>
            <a:r>
              <a:rPr lang="en-US" sz="2400" dirty="0" err="1"/>
              <a:t>Penelitian</a:t>
            </a:r>
            <a:r>
              <a:rPr lang="en-US" sz="2400" dirty="0"/>
              <a:t> pada lingkungan </a:t>
            </a:r>
            <a:r>
              <a:rPr lang="en-US" sz="2400" dirty="0" err="1"/>
              <a:t>fisik</a:t>
            </a:r>
            <a:r>
              <a:rPr lang="en-US" sz="2400" dirty="0"/>
              <a:t> </a:t>
            </a:r>
            <a:r>
              <a:rPr lang="en-US" sz="2400" dirty="0" err="1"/>
              <a:t>perlu</a:t>
            </a:r>
            <a:r>
              <a:rPr lang="en-US" sz="2400" dirty="0"/>
              <a:t> </a:t>
            </a:r>
            <a:r>
              <a:rPr lang="en-US" sz="2400" dirty="0" err="1"/>
              <a:t>diuji</a:t>
            </a:r>
            <a:r>
              <a:rPr lang="en-US" sz="2400" dirty="0"/>
              <a:t> </a:t>
            </a:r>
            <a:r>
              <a:rPr lang="en-US" sz="2400" dirty="0" err="1"/>
              <a:t>kembali</a:t>
            </a:r>
            <a:r>
              <a:rPr lang="en-US" sz="2400" dirty="0"/>
              <a:t> </a:t>
            </a:r>
            <a:r>
              <a:rPr lang="en-US" sz="2400" dirty="0" err="1"/>
              <a:t>dengan</a:t>
            </a:r>
            <a:r>
              <a:rPr lang="en-US" sz="2400" dirty="0"/>
              <a:t> </a:t>
            </a:r>
            <a:r>
              <a:rPr lang="en-US" sz="2400" dirty="0" err="1"/>
              <a:t>perangkat</a:t>
            </a:r>
            <a:r>
              <a:rPr lang="en-US" sz="2400" dirty="0"/>
              <a:t> yang </a:t>
            </a:r>
            <a:r>
              <a:rPr lang="en-US" sz="2400" dirty="0" err="1"/>
              <a:t>identik</a:t>
            </a:r>
            <a:r>
              <a:rPr lang="en-US" sz="2400" dirty="0"/>
              <a:t> (Batasan </a:t>
            </a:r>
            <a:r>
              <a:rPr lang="en-US" sz="2400" dirty="0" err="1"/>
              <a:t>penelitian</a:t>
            </a:r>
            <a:r>
              <a:rPr lang="en-US" sz="2400" dirty="0"/>
              <a:t>)</a:t>
            </a:r>
          </a:p>
          <a:p>
            <a:pPr marL="50800" indent="0">
              <a:buNone/>
            </a:pPr>
            <a:br>
              <a:rPr lang="en-US" sz="2400" dirty="0"/>
            </a:br>
            <a:r>
              <a:rPr lang="en-US" sz="2400" dirty="0"/>
              <a:t>2. Karena lingkungan </a:t>
            </a:r>
            <a:r>
              <a:rPr lang="en-US" sz="2400" dirty="0" err="1"/>
              <a:t>fisik</a:t>
            </a:r>
            <a:r>
              <a:rPr lang="en-US" sz="2400" dirty="0"/>
              <a:t> </a:t>
            </a:r>
            <a:r>
              <a:rPr lang="en-US" sz="2400" dirty="0" err="1"/>
              <a:t>nilai</a:t>
            </a:r>
            <a:r>
              <a:rPr lang="en-US" sz="2400" dirty="0"/>
              <a:t> latency </a:t>
            </a:r>
            <a:r>
              <a:rPr lang="en-US" sz="2400" dirty="0" err="1"/>
              <a:t>nya</a:t>
            </a:r>
            <a:r>
              <a:rPr lang="en-US" sz="2400" dirty="0"/>
              <a:t> </a:t>
            </a:r>
            <a:r>
              <a:rPr lang="en-US" sz="2400" dirty="0" err="1"/>
              <a:t>lebih</a:t>
            </a:r>
            <a:r>
              <a:rPr lang="en-US" sz="2400" dirty="0"/>
              <a:t> </a:t>
            </a:r>
            <a:r>
              <a:rPr lang="en-US" sz="2400" dirty="0" err="1"/>
              <a:t>beragam</a:t>
            </a:r>
            <a:r>
              <a:rPr lang="en-US" sz="2400" dirty="0"/>
              <a:t> (</a:t>
            </a:r>
            <a:r>
              <a:rPr lang="en-US" sz="2400" dirty="0" err="1"/>
              <a:t>dilihat</a:t>
            </a:r>
            <a:r>
              <a:rPr lang="en-US" sz="2400" dirty="0"/>
              <a:t> </a:t>
            </a:r>
            <a:r>
              <a:rPr lang="en-US" sz="2400" dirty="0" err="1"/>
              <a:t>dari</a:t>
            </a:r>
            <a:r>
              <a:rPr lang="en-US" sz="2400" dirty="0"/>
              <a:t> </a:t>
            </a:r>
            <a:r>
              <a:rPr lang="en-US" sz="2400" dirty="0" err="1"/>
              <a:t>standar</a:t>
            </a:r>
            <a:r>
              <a:rPr lang="en-US" sz="2400" dirty="0"/>
              <a:t> </a:t>
            </a:r>
            <a:r>
              <a:rPr lang="en-US" sz="2400" dirty="0" err="1"/>
              <a:t>deviasi</a:t>
            </a:r>
            <a:r>
              <a:rPr lang="en-US" sz="2400" dirty="0"/>
              <a:t>), </a:t>
            </a:r>
            <a:r>
              <a:rPr lang="en-US" sz="2400" dirty="0" err="1"/>
              <a:t>maka</a:t>
            </a:r>
            <a:r>
              <a:rPr lang="en-US" sz="2400" dirty="0"/>
              <a:t> </a:t>
            </a:r>
            <a:r>
              <a:rPr lang="en-US" sz="2400" dirty="0" err="1"/>
              <a:t>penelitian</a:t>
            </a:r>
            <a:r>
              <a:rPr lang="en-US" sz="2400" dirty="0"/>
              <a:t> </a:t>
            </a:r>
            <a:r>
              <a:rPr lang="en-US" sz="2400" dirty="0" err="1"/>
              <a:t>perlu</a:t>
            </a:r>
            <a:r>
              <a:rPr lang="en-US" sz="2400" dirty="0"/>
              <a:t> </a:t>
            </a:r>
            <a:r>
              <a:rPr lang="en-US" sz="2400" dirty="0" err="1"/>
              <a:t>lebih</a:t>
            </a:r>
            <a:r>
              <a:rPr lang="en-US" sz="2400" dirty="0"/>
              <a:t> </a:t>
            </a:r>
            <a:r>
              <a:rPr lang="en-US" sz="2400" dirty="0" err="1"/>
              <a:t>dilakukan</a:t>
            </a:r>
            <a:r>
              <a:rPr lang="en-US" sz="2400" dirty="0"/>
              <a:t> </a:t>
            </a:r>
            <a:r>
              <a:rPr lang="en-US" sz="2400" dirty="0" err="1"/>
              <a:t>lebih</a:t>
            </a:r>
            <a:r>
              <a:rPr lang="en-US" sz="2400" dirty="0"/>
              <a:t> </a:t>
            </a:r>
            <a:r>
              <a:rPr lang="en-US" sz="2400" dirty="0" err="1"/>
              <a:t>dari</a:t>
            </a:r>
            <a:r>
              <a:rPr lang="en-US" sz="2400" dirty="0"/>
              <a:t> 10 kali.</a:t>
            </a:r>
          </a:p>
          <a:p>
            <a:pPr marL="50800" indent="0">
              <a:buNone/>
            </a:pPr>
            <a:endParaRPr lang="en-US" sz="2400" dirty="0"/>
          </a:p>
          <a:p>
            <a:pPr marL="50800" indent="0">
              <a:buNone/>
            </a:pPr>
            <a:r>
              <a:rPr lang="en-US" sz="2400" dirty="0"/>
              <a:t>3. Jika </a:t>
            </a:r>
            <a:r>
              <a:rPr lang="en-US" sz="2400" dirty="0" err="1"/>
              <a:t>memungkinkan</a:t>
            </a:r>
            <a:r>
              <a:rPr lang="en-US" sz="2400" dirty="0"/>
              <a:t>, </a:t>
            </a:r>
            <a:r>
              <a:rPr lang="en-US" sz="2400" dirty="0" err="1"/>
              <a:t>pengujian</a:t>
            </a:r>
            <a:r>
              <a:rPr lang="en-US" sz="2400" dirty="0"/>
              <a:t> pada VirtualBox </a:t>
            </a:r>
            <a:r>
              <a:rPr lang="en-US" sz="2400" dirty="0" err="1"/>
              <a:t>menggunakan</a:t>
            </a:r>
            <a:r>
              <a:rPr lang="en-US" sz="2400" dirty="0"/>
              <a:t> hub, </a:t>
            </a:r>
            <a:r>
              <a:rPr lang="en-US" sz="2400" dirty="0" err="1"/>
              <a:t>bukan</a:t>
            </a:r>
            <a:r>
              <a:rPr lang="en-US" sz="2400" dirty="0"/>
              <a:t> switch agar VM </a:t>
            </a:r>
            <a:r>
              <a:rPr lang="en-US" sz="2400" dirty="0" err="1"/>
              <a:t>pengamat</a:t>
            </a:r>
            <a:r>
              <a:rPr lang="en-US" sz="2400" dirty="0"/>
              <a:t> </a:t>
            </a:r>
            <a:r>
              <a:rPr lang="en-US" sz="2400" dirty="0" err="1"/>
              <a:t>dapat</a:t>
            </a:r>
            <a:r>
              <a:rPr lang="en-US" sz="2400" dirty="0"/>
              <a:t> </a:t>
            </a:r>
            <a:r>
              <a:rPr lang="en-US" sz="2400" dirty="0" err="1"/>
              <a:t>melihat</a:t>
            </a:r>
            <a:r>
              <a:rPr lang="en-US" sz="2400" dirty="0"/>
              <a:t> payload </a:t>
            </a:r>
            <a:r>
              <a:rPr lang="en-US" sz="2400" dirty="0" err="1"/>
              <a:t>antara</a:t>
            </a:r>
            <a:r>
              <a:rPr lang="en-US" sz="2400" dirty="0"/>
              <a:t> VM </a:t>
            </a:r>
            <a:r>
              <a:rPr lang="en-US" sz="2400" dirty="0" err="1"/>
              <a:t>kedua</a:t>
            </a:r>
            <a:r>
              <a:rPr lang="en-US" sz="2400" dirty="0"/>
              <a:t>, VM </a:t>
            </a:r>
            <a:r>
              <a:rPr lang="en-US" sz="2400" dirty="0" err="1"/>
              <a:t>ketiga</a:t>
            </a:r>
            <a:r>
              <a:rPr lang="en-US" sz="2400" dirty="0"/>
              <a:t>, dan </a:t>
            </a:r>
            <a:r>
              <a:rPr lang="en-US" sz="2400" dirty="0" err="1"/>
              <a:t>ke</a:t>
            </a:r>
            <a:r>
              <a:rPr lang="en-US" sz="2400" dirty="0"/>
              <a:t> VM router (Batasan </a:t>
            </a:r>
            <a:r>
              <a:rPr lang="en-US" sz="2400" dirty="0" err="1"/>
              <a:t>penelitian</a:t>
            </a:r>
            <a:r>
              <a:rPr lang="en-US" sz="2400" dirty="0"/>
              <a:t>)</a:t>
            </a:r>
          </a:p>
          <a:p>
            <a:pPr marL="50800" indent="0">
              <a:buNone/>
            </a:pPr>
            <a:endParaRPr lang="en-US" sz="2400" dirty="0"/>
          </a:p>
        </p:txBody>
      </p:sp>
    </p:spTree>
    <p:extLst>
      <p:ext uri="{BB962C8B-B14F-4D97-AF65-F5344CB8AC3E}">
        <p14:creationId xmlns:p14="http://schemas.microsoft.com/office/powerpoint/2010/main" val="38706443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1881C-E6CF-BF0B-3F5A-A1094FA0DBA6}"/>
              </a:ext>
            </a:extLst>
          </p:cNvPr>
          <p:cNvSpPr>
            <a:spLocks noGrp="1"/>
          </p:cNvSpPr>
          <p:nvPr>
            <p:ph type="title"/>
          </p:nvPr>
        </p:nvSpPr>
        <p:spPr/>
        <p:txBody>
          <a:bodyPr/>
          <a:lstStyle/>
          <a:p>
            <a:r>
              <a:rPr lang="en-US" dirty="0"/>
              <a:t>Lampiran</a:t>
            </a:r>
          </a:p>
        </p:txBody>
      </p:sp>
      <p:graphicFrame>
        <p:nvGraphicFramePr>
          <p:cNvPr id="10" name="Table 9">
            <a:extLst>
              <a:ext uri="{FF2B5EF4-FFF2-40B4-BE49-F238E27FC236}">
                <a16:creationId xmlns:a16="http://schemas.microsoft.com/office/drawing/2014/main" id="{2F20B852-D4B4-B966-83D2-5DC64984915B}"/>
              </a:ext>
            </a:extLst>
          </p:cNvPr>
          <p:cNvGraphicFramePr>
            <a:graphicFrameLocks noGrp="1"/>
          </p:cNvGraphicFramePr>
          <p:nvPr>
            <p:extLst>
              <p:ext uri="{D42A27DB-BD31-4B8C-83A1-F6EECF244321}">
                <p14:modId xmlns:p14="http://schemas.microsoft.com/office/powerpoint/2010/main" val="653050933"/>
              </p:ext>
            </p:extLst>
          </p:nvPr>
        </p:nvGraphicFramePr>
        <p:xfrm>
          <a:off x="838200" y="1623060"/>
          <a:ext cx="9928860" cy="4343401"/>
        </p:xfrm>
        <a:graphic>
          <a:graphicData uri="http://schemas.openxmlformats.org/drawingml/2006/table">
            <a:tbl>
              <a:tblPr firstRow="1" firstCol="1" bandRow="1"/>
              <a:tblGrid>
                <a:gridCol w="1417866">
                  <a:extLst>
                    <a:ext uri="{9D8B030D-6E8A-4147-A177-3AD203B41FA5}">
                      <a16:colId xmlns:a16="http://schemas.microsoft.com/office/drawing/2014/main" val="1405707587"/>
                    </a:ext>
                  </a:extLst>
                </a:gridCol>
                <a:gridCol w="8510994">
                  <a:extLst>
                    <a:ext uri="{9D8B030D-6E8A-4147-A177-3AD203B41FA5}">
                      <a16:colId xmlns:a16="http://schemas.microsoft.com/office/drawing/2014/main" val="271768412"/>
                    </a:ext>
                  </a:extLst>
                </a:gridCol>
              </a:tblGrid>
              <a:tr h="967633">
                <a:tc>
                  <a:txBody>
                    <a:bodyPr/>
                    <a:lstStyle/>
                    <a:p>
                      <a:pPr marL="0" marR="0" algn="just">
                        <a:lnSpc>
                          <a:spcPct val="107000"/>
                        </a:lnSpc>
                        <a:spcBef>
                          <a:spcPts val="0"/>
                        </a:spcBef>
                        <a:spcAft>
                          <a:spcPts val="1200"/>
                        </a:spcAft>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Data </a:t>
                      </a:r>
                      <a:r>
                        <a:rPr lang="en-US" sz="1600" dirty="0" err="1">
                          <a:effectLst/>
                          <a:latin typeface="Calibri" panose="020F0502020204030204" pitchFamily="34" charset="0"/>
                          <a:ea typeface="Times New Roman" panose="02020603050405020304" pitchFamily="18" charset="0"/>
                          <a:cs typeface="Times New Roman" panose="02020603050405020304" pitchFamily="18" charset="0"/>
                        </a:rPr>
                        <a:t>Penelitian</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Bef>
                          <a:spcPts val="0"/>
                        </a:spcBef>
                        <a:spcAft>
                          <a:spcPts val="1200"/>
                        </a:spcAft>
                      </a:pPr>
                      <a:r>
                        <a:rPr lang="en-US" sz="1600" dirty="0">
                          <a:effectLst/>
                          <a:latin typeface="Calibri" panose="020F0502020204030204" pitchFamily="34" charset="0"/>
                          <a:ea typeface="Times New Roman" panose="02020603050405020304" pitchFamily="18" charset="0"/>
                          <a:cs typeface="Times New Roman" panose="02020603050405020304" pitchFamily="18" charset="0"/>
                          <a:hlinkClick r:id="rId2"/>
                        </a:rPr>
                        <a:t>https://</a:t>
                      </a:r>
                      <a:r>
                        <a:rPr lang="en-US" sz="1600" dirty="0" err="1">
                          <a:effectLst/>
                          <a:latin typeface="Calibri" panose="020F0502020204030204" pitchFamily="34" charset="0"/>
                          <a:ea typeface="Times New Roman" panose="02020603050405020304" pitchFamily="18" charset="0"/>
                          <a:cs typeface="Times New Roman" panose="02020603050405020304" pitchFamily="18" charset="0"/>
                          <a:hlinkClick r:id="rId2"/>
                        </a:rPr>
                        <a:t>go.gabrielkheisa.xyz</a:t>
                      </a:r>
                      <a:r>
                        <a:rPr lang="en-US" sz="1600" dirty="0">
                          <a:effectLst/>
                          <a:latin typeface="Calibri" panose="020F0502020204030204" pitchFamily="34" charset="0"/>
                          <a:ea typeface="Times New Roman" panose="02020603050405020304" pitchFamily="18" charset="0"/>
                          <a:cs typeface="Times New Roman" panose="02020603050405020304" pitchFamily="18" charset="0"/>
                          <a:hlinkClick r:id="rId2"/>
                        </a:rPr>
                        <a:t>/</a:t>
                      </a:r>
                      <a:r>
                        <a:rPr lang="en-US" sz="1600" dirty="0" err="1">
                          <a:effectLst/>
                          <a:latin typeface="Calibri" panose="020F0502020204030204" pitchFamily="34" charset="0"/>
                          <a:ea typeface="Times New Roman" panose="02020603050405020304" pitchFamily="18" charset="0"/>
                          <a:cs typeface="Times New Roman" panose="02020603050405020304" pitchFamily="18" charset="0"/>
                          <a:hlinkClick r:id="rId2"/>
                        </a:rPr>
                        <a:t>data_penelitian_excel</a:t>
                      </a:r>
                      <a:r>
                        <a:rPr lang="en-US" sz="16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0713554"/>
                  </a:ext>
                </a:extLst>
              </a:tr>
              <a:tr h="967633">
                <a:tc>
                  <a:txBody>
                    <a:bodyPr/>
                    <a:lstStyle/>
                    <a:p>
                      <a:pPr marL="0" marR="0" algn="just">
                        <a:lnSpc>
                          <a:spcPct val="107000"/>
                        </a:lnSpc>
                        <a:spcBef>
                          <a:spcPts val="0"/>
                        </a:spcBef>
                        <a:spcAft>
                          <a:spcPts val="12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Repository penelitian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Bef>
                          <a:spcPts val="0"/>
                        </a:spcBef>
                        <a:spcAft>
                          <a:spcPts val="1200"/>
                        </a:spcAft>
                      </a:pP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repo.gabrielkheisa.xyz</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gabrielkheisa</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skripsi</a:t>
                      </a: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1117338"/>
                  </a:ext>
                </a:extLst>
              </a:tr>
              <a:tr h="967633">
                <a:tc>
                  <a:txBody>
                    <a:bodyPr/>
                    <a:lstStyle/>
                    <a:p>
                      <a:pPr marL="0" marR="0" algn="just">
                        <a:lnSpc>
                          <a:spcPct val="107000"/>
                        </a:lnSpc>
                        <a:spcBef>
                          <a:spcPts val="0"/>
                        </a:spcBef>
                        <a:spcAft>
                          <a:spcPts val="12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Program NodeMCU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Bef>
                          <a:spcPts val="0"/>
                        </a:spcBef>
                        <a:spcAft>
                          <a:spcPts val="1200"/>
                        </a:spcAft>
                      </a:pP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repo.gabrielkheisa.xyz</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gabrielkheisa</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skripsi</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src</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/branch/master/</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source_nodemcu.cpp</a:t>
                      </a: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4852536"/>
                  </a:ext>
                </a:extLst>
              </a:tr>
              <a:tr h="472869">
                <a:tc>
                  <a:txBody>
                    <a:bodyPr/>
                    <a:lstStyle/>
                    <a:p>
                      <a:pPr marL="0" marR="0" algn="just">
                        <a:lnSpc>
                          <a:spcPct val="107000"/>
                        </a:lnSpc>
                        <a:spcBef>
                          <a:spcPts val="0"/>
                        </a:spcBef>
                        <a:spcAft>
                          <a:spcPts val="12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IJEIS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Bef>
                          <a:spcPts val="0"/>
                        </a:spcBef>
                        <a:spcAft>
                          <a:spcPts val="1200"/>
                        </a:spcAft>
                      </a:pPr>
                      <a:r>
                        <a:rPr lang="en-US" sz="1600" u="sng">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https://go.gabrielkheisa.xyz/ijeis</a:t>
                      </a:r>
                      <a:r>
                        <a:rPr lang="en-US" sz="1600">
                          <a:effectLst/>
                          <a:latin typeface="Calibri" panose="020F0502020204030204" pitchFamily="34" charset="0"/>
                          <a:ea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557696"/>
                  </a:ext>
                </a:extLst>
              </a:tr>
              <a:tr h="967633">
                <a:tc>
                  <a:txBody>
                    <a:bodyPr/>
                    <a:lstStyle/>
                    <a:p>
                      <a:pPr marL="0" marR="0" algn="just">
                        <a:lnSpc>
                          <a:spcPct val="107000"/>
                        </a:lnSpc>
                        <a:spcBef>
                          <a:spcPts val="0"/>
                        </a:spcBef>
                        <a:spcAft>
                          <a:spcPts val="1200"/>
                        </a:spcAft>
                      </a:pPr>
                      <a:r>
                        <a:rPr lang="en-US" sz="1600" dirty="0" err="1">
                          <a:effectLst/>
                          <a:latin typeface="Calibri" panose="020F0502020204030204" pitchFamily="34" charset="0"/>
                          <a:ea typeface="Times New Roman" panose="02020603050405020304" pitchFamily="18" charset="0"/>
                          <a:cs typeface="Times New Roman" panose="02020603050405020304" pitchFamily="18" charset="0"/>
                        </a:rPr>
                        <a:t>Dokumentasi</a:t>
                      </a: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 VirtualBox</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Bef>
                          <a:spcPts val="0"/>
                        </a:spcBef>
                        <a:spcAft>
                          <a:spcPts val="1200"/>
                        </a:spcAft>
                      </a:pP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6"/>
                        </a:rPr>
                        <a:t>https://</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6"/>
                        </a:rPr>
                        <a:t>go.gabrielkheisa.xyz</a:t>
                      </a:r>
                      <a:r>
                        <a:rPr lang="en-US" sz="16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6"/>
                        </a:rPr>
                        <a:t>/</a:t>
                      </a:r>
                      <a:r>
                        <a:rPr lang="en-US" sz="1600" u="sng" dirty="0" err="1">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6"/>
                        </a:rPr>
                        <a:t>dokumentasi_virtualbox</a:t>
                      </a: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1192308"/>
                  </a:ext>
                </a:extLst>
              </a:tr>
            </a:tbl>
          </a:graphicData>
        </a:graphic>
      </p:graphicFrame>
    </p:spTree>
    <p:extLst>
      <p:ext uri="{BB962C8B-B14F-4D97-AF65-F5344CB8AC3E}">
        <p14:creationId xmlns:p14="http://schemas.microsoft.com/office/powerpoint/2010/main" val="13105322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83DD0-997D-0EBD-DB9E-E22838121416}"/>
              </a:ext>
            </a:extLst>
          </p:cNvPr>
          <p:cNvSpPr>
            <a:spLocks noGrp="1"/>
          </p:cNvSpPr>
          <p:nvPr>
            <p:ph type="title"/>
          </p:nvPr>
        </p:nvSpPr>
        <p:spPr/>
        <p:txBody>
          <a:bodyPr/>
          <a:lstStyle/>
          <a:p>
            <a:r>
              <a:rPr lang="en-US" dirty="0" err="1"/>
              <a:t>Terima</a:t>
            </a:r>
            <a:r>
              <a:rPr lang="en-US" dirty="0"/>
              <a:t> Kasih</a:t>
            </a:r>
          </a:p>
        </p:txBody>
      </p:sp>
    </p:spTree>
    <p:extLst>
      <p:ext uri="{BB962C8B-B14F-4D97-AF65-F5344CB8AC3E}">
        <p14:creationId xmlns:p14="http://schemas.microsoft.com/office/powerpoint/2010/main" val="222352458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3882</TotalTime>
  <Words>1806</Words>
  <Application>Microsoft Office PowerPoint</Application>
  <PresentationFormat>Widescreen</PresentationFormat>
  <Paragraphs>151</Paragraphs>
  <Slides>50</Slides>
  <Notes>43</Notes>
  <HiddenSlides>12</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Quattrocento Sans</vt:lpstr>
      <vt:lpstr>Times New Roman</vt:lpstr>
      <vt:lpstr>Google Sans Mono</vt:lpstr>
      <vt:lpstr>Calibri</vt:lpstr>
      <vt:lpstr>Arial</vt:lpstr>
      <vt:lpstr>Google Sans</vt:lpstr>
      <vt:lpstr>Segoe UI Light</vt:lpstr>
      <vt:lpstr>Office Theme</vt:lpstr>
      <vt:lpstr>PENELITIAN PENGARUH MAC ADDRESS COLLISION PADA PERANGKAT YANG DAPAT MERUBAH MAC ADDRESS</vt:lpstr>
      <vt:lpstr>Abstrak</vt:lpstr>
      <vt:lpstr>Abstrak</vt:lpstr>
      <vt:lpstr>Pendahuluan</vt:lpstr>
      <vt:lpstr>Pendahuluan</vt:lpstr>
      <vt:lpstr>Pendahuluan</vt:lpstr>
      <vt:lpstr>Pendahuluan</vt:lpstr>
      <vt:lpstr>Pendahuluan</vt:lpstr>
      <vt:lpstr>Rumusan Masalah</vt:lpstr>
      <vt:lpstr>Pendahuluan</vt:lpstr>
      <vt:lpstr>Pendahuluan</vt:lpstr>
      <vt:lpstr>Tinjauan Pustaka</vt:lpstr>
      <vt:lpstr>Trivia</vt:lpstr>
      <vt:lpstr>Trivia</vt:lpstr>
      <vt:lpstr>Tinjauan Pustaka</vt:lpstr>
      <vt:lpstr>Tinjauan Pustaka</vt:lpstr>
      <vt:lpstr>Landasan Teori</vt:lpstr>
      <vt:lpstr>Landasan Teori</vt:lpstr>
      <vt:lpstr>Landasan Teori</vt:lpstr>
      <vt:lpstr>Landasan Teori</vt:lpstr>
      <vt:lpstr>Metode Penelitian</vt:lpstr>
      <vt:lpstr>Metode Penelitian</vt:lpstr>
      <vt:lpstr>Metode Penelitian</vt:lpstr>
      <vt:lpstr>Metode Penelitian</vt:lpstr>
      <vt:lpstr>Metode Penelitian</vt:lpstr>
      <vt:lpstr>Implementasi</vt:lpstr>
      <vt:lpstr>Implementasi</vt:lpstr>
      <vt:lpstr>Implementasi</vt:lpstr>
      <vt:lpstr>Hasil sementara pra proposal</vt:lpstr>
      <vt:lpstr>Hasil pada virtual (normal)</vt:lpstr>
      <vt:lpstr>Hasil pada virtual (VM-pengamat)</vt:lpstr>
      <vt:lpstr>Hasil pada virtual (VM-router)</vt:lpstr>
      <vt:lpstr>Hasil pada virtual (VM-router)</vt:lpstr>
      <vt:lpstr>Hasil pada virtual (VM-router)</vt:lpstr>
      <vt:lpstr>Statistik konektivitas ke router dari  VM variable bebas</vt:lpstr>
      <vt:lpstr>Statistik konektivitas ke router dari  VM pengamat</vt:lpstr>
      <vt:lpstr>Hasil pada virtual (Wireshark, ping, VM-router)</vt:lpstr>
      <vt:lpstr>Hasil pada virtual (Wireshark, ping, VM-router)</vt:lpstr>
      <vt:lpstr>Hasil analisis Wireshark untuk ping duplicate</vt:lpstr>
      <vt:lpstr>Hasil pada lingkungan fisik (Collision NodeMCU - router)</vt:lpstr>
      <vt:lpstr>Hasil pada lingkungan fisik (Collision NodeMCU - router)</vt:lpstr>
      <vt:lpstr>Hasil pada lingkungan fisik (Collision NodeMCU - Android)</vt:lpstr>
      <vt:lpstr>Hasil pada lingkungan fisik (Collision NodeMCU - Android)</vt:lpstr>
      <vt:lpstr>Hasil pada lingkungan fisik (Collision NodeMCU - Komputer)</vt:lpstr>
      <vt:lpstr>Hasil pada lingkungan fisik (Collision NodeMCU - Komputer)</vt:lpstr>
      <vt:lpstr>Statistik konektivitas ke router dari  semua client ke router</vt:lpstr>
      <vt:lpstr>Kesimpulan</vt:lpstr>
      <vt:lpstr>Saran</vt:lpstr>
      <vt:lpstr>Lampiran</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Pengujian Keamanan Jaringan Internet Lokal Pada Perangkat Yang Dapat Merubah MAC Address </dc:title>
  <cp:lastModifiedBy>Gabriel Kheisa</cp:lastModifiedBy>
  <cp:revision>1</cp:revision>
  <dcterms:modified xsi:type="dcterms:W3CDTF">2023-09-17T15:29:59Z</dcterms:modified>
</cp:coreProperties>
</file>